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4"/>
  </p:notesMasterIdLst>
  <p:sldIdLst>
    <p:sldId id="1301" r:id="rId2"/>
    <p:sldId id="1278" r:id="rId3"/>
    <p:sldId id="1298" r:id="rId4"/>
    <p:sldId id="890" r:id="rId5"/>
    <p:sldId id="260" r:id="rId6"/>
    <p:sldId id="1299" r:id="rId7"/>
    <p:sldId id="415" r:id="rId8"/>
    <p:sldId id="339" r:id="rId9"/>
    <p:sldId id="1329" r:id="rId10"/>
    <p:sldId id="1023" r:id="rId11"/>
    <p:sldId id="764" r:id="rId12"/>
    <p:sldId id="1383" r:id="rId13"/>
    <p:sldId id="1336" r:id="rId14"/>
    <p:sldId id="1277" r:id="rId15"/>
    <p:sldId id="347" r:id="rId16"/>
    <p:sldId id="1028" r:id="rId17"/>
    <p:sldId id="348" r:id="rId18"/>
    <p:sldId id="349" r:id="rId19"/>
    <p:sldId id="1374" r:id="rId20"/>
    <p:sldId id="1376" r:id="rId21"/>
    <p:sldId id="766" r:id="rId22"/>
    <p:sldId id="1384" r:id="rId23"/>
    <p:sldId id="886" r:id="rId24"/>
    <p:sldId id="887" r:id="rId25"/>
    <p:sldId id="1292" r:id="rId26"/>
    <p:sldId id="1293" r:id="rId27"/>
    <p:sldId id="744" r:id="rId28"/>
    <p:sldId id="1385" r:id="rId29"/>
    <p:sldId id="1032" r:id="rId30"/>
    <p:sldId id="1290" r:id="rId31"/>
    <p:sldId id="1291" r:id="rId32"/>
    <p:sldId id="699" r:id="rId3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9933FF"/>
    <a:srgbClr val="0000CC"/>
    <a:srgbClr val="006600"/>
    <a:srgbClr val="008000"/>
    <a:srgbClr val="F3F3F3"/>
    <a:srgbClr val="23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226" autoAdjust="0"/>
  </p:normalViewPr>
  <p:slideViewPr>
    <p:cSldViewPr>
      <p:cViewPr varScale="1">
        <p:scale>
          <a:sx n="82" d="100"/>
          <a:sy n="82" d="100"/>
        </p:scale>
        <p:origin x="108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E7249AA-26FB-4C9B-9456-BEF107196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87200C0-550A-44CF-B29C-062D60A2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1840F3-3E8E-4736-8482-F0EC976C624E}" type="datetimeFigureOut">
              <a:rPr lang="es-ES"/>
              <a:pPr>
                <a:defRPr/>
              </a:pPr>
              <a:t>24/02/2023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BF7500-4AC0-4B22-8938-5B0426024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D161D7A-F11E-47DE-9F95-4F3FD825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B6EAF2A-EC67-4398-B13E-F4FBEB5A5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5834856-B113-4B13-8E64-716AA2B3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308978-5115-4423-A784-6B3E954C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283BBA7E-8DAB-47C1-A398-15034FDB5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0E96F336-C81E-455E-A869-1C786F7A2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:a16="http://schemas.microsoft.com/office/drawing/2014/main" id="{7BF6AC52-73C5-481A-9D98-17CFF59B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D8780-E268-4E86-9B92-988193D196FF}" type="slidenum">
              <a:rPr lang="es-ES" altLang="es-ES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796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>
            <a:extLst>
              <a:ext uri="{FF2B5EF4-FFF2-40B4-BE49-F238E27FC236}">
                <a16:creationId xmlns:a16="http://schemas.microsoft.com/office/drawing/2014/main" id="{0982E50A-7560-4526-A3FB-037915B18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>
            <a:extLst>
              <a:ext uri="{FF2B5EF4-FFF2-40B4-BE49-F238E27FC236}">
                <a16:creationId xmlns:a16="http://schemas.microsoft.com/office/drawing/2014/main" id="{2637063A-6920-48B5-804C-D7F606EF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905B3696-0725-4915-83B0-194A9EB7E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E69DE-FB6C-4C84-BC58-BAE523ED28F4}" type="slidenum">
              <a:rPr lang="es-ES" altLang="es-ES"/>
              <a:pPr/>
              <a:t>32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50F1B18-1509-4DC4-BE91-6A4595449D8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02B8F2CA-D50B-4DD3-A40A-84F30A56BFC4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56E0CF-0CC0-4F61-B533-FE6DCE7EDCB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CC1969A-1F1D-4135-B4F5-B6295E7D35AE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13377E2-FD8F-421E-9F73-74C1195EECD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CBC7C4B0-4EAB-4396-8C8E-E1E97D8C34F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4782A5-B1BB-4DC5-8F7A-9D7B8DA1300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FF55040-A00F-403E-BC60-C3737D5021D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EBFA28C-9ABF-4891-B915-AAF727D06B6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81771374-BBD7-4B93-8604-ACAB98A7069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FD805B4-32AA-4A00-B5CB-EB787DDA5ED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5390D8E-4B8B-4722-9995-57D5E30D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F407B-3575-48CC-8D9A-654AB09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137345-A10D-4E49-9AC7-B6B2B63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205C-89A8-4BDC-8224-DD45FF4381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CB1-F940-48BD-9B31-221416CA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F75F-FEC5-4895-AC0C-6FE6ED0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2DD-81AE-4FD8-845E-BB7CFB6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71C3-0EED-4436-B8F3-56B12719F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60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2C55011-2420-4E91-94CC-A746050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605565E-FCD1-4E7E-8535-ABA1958E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74642-BBA4-4DAF-922B-094566E6B5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DE6960-C84C-4A7C-9AB5-4F23DE03E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D269-D2CB-4A65-9E84-F5BFA1168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0AD79F-072F-43BF-ACD7-E5A5278427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0827-1EE5-4DA7-AB8F-A4A3EFC7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EFB6-A728-44EC-ADCE-5F29A5A3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6CB7-F45B-4E7C-B1D9-FFD057DC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64CD-CBB8-4811-8139-EA19352492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9756B69-02E2-4AB6-934F-B1230245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2829B729-CF9F-4CE4-B908-376E2DCA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A35B6D-2312-4231-B764-A6B00F7A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FD1256-C1E4-4E3A-96B8-5514758F2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CB4A6-0AA3-4CA7-B46D-D0E33C904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9342D-2150-4F57-844A-4E673FCB3F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37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7994-B207-41A5-9183-6A97F5039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CBD18-5E82-46B2-B28C-3CB59AE29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0FEECA-6881-4934-B583-9F0243E28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A59283-9FE6-44CD-BEB7-9A4F29B54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502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B38D-1EAD-4FF8-B2D1-05096D4B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0E59-5023-4E36-ABCC-66EA89C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66E8-0900-4213-ACA0-F5ED66A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3210-9AB8-4243-B59A-E3EC81C8BA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3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A707-09EB-4FCC-A40C-4BC9C9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F8C5-1F6D-4565-81D3-2F0E4CEE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896A-B455-419A-AD58-3396384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9000-8328-42B6-A0A1-573F191835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09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08C13E-7AE4-404F-B27B-3B2AA0CB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BAD277-82BA-4B9B-8BC8-5E19815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982859-656E-49E0-9238-99B347E7727A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9760838-85B2-4EB6-B926-0B7AF0476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DDF78B6-99F9-4BC5-96F2-7780C2C68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2C488DE-AD5A-4E70-A12A-E86242EE8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DC905C-FB85-44FB-BE7B-88BD1F3406F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005F3078-7789-411F-A2D3-253F5C5BEFA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8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4061-9B32-43CD-937B-BBB0811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806D-B193-4937-9F95-3DE8E50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403-2E0C-4072-B9E8-F3C93703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9103-F53E-47B6-B297-F77D9C4DEE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74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56E1-2E97-4362-856E-6681D9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9FD-913C-4406-BECF-F65D40E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3CD1-2AA0-4ED0-B738-85BEB4F1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A2DD-E692-40E3-B701-1597EFB03A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1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A6A3B-2141-4126-90A5-1AD57CBC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674F5-11AC-45DA-9572-090827CD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9760B-8FBF-4019-995E-DFB02586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91BD-98ED-4D36-807E-E36975864B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2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22A6B-04D8-4E6A-955D-11177FB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A3F5B-C1CA-4E88-8FC0-4066009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70E20-6519-404C-90DF-7E79377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E123-49AA-48C0-B9FE-06B83A2BA3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13488-2DB2-4991-A4FA-6A03765C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C6C64-08F8-4190-8D7C-C9EF954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A96F0-A1EA-43A7-92C3-2E6F0A7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9AF-8956-4F29-9080-1E50A74DD03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0DB8F8-D67E-4E65-8A79-3F33A1E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6FA69-EA17-439C-B875-EA53A75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D8AC1-007D-4F4A-97F8-96B8F2F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B7A98-728C-488E-B1D5-E0361E7B86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7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C3EC9-1FA8-41AB-B9B8-376024C6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A0550-EEEA-4C13-B5F9-AAFFC6D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9FA4A-9F09-4CB4-B030-0B6AB40D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66F9-7520-4364-BD5E-1FCBE479B6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24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98613-57FE-48F3-A942-B48CDD3E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0212E-0F14-4CCD-A64A-BDD3C11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D2F64-BE12-465A-AD61-F243607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874D-9EAF-40CF-9A7C-9FC68F799C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0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920BDAD-049B-4522-8968-3423CAF0BC2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C9342E-39D7-4EB5-97CF-026A66C728C4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1839F-8455-4389-B7DC-ABA6AB53FEF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0C0A9A-D5CE-4125-BC6B-F92CF6F18B1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C19696-4DB1-4BBD-9F15-2EBD662DFB33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931315-93A7-4B1A-9393-973BD59142A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6DBE7A-C412-4863-AD9C-4D9525DD770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C1C024-D60C-45FD-B385-C3C5FA550A9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FB3E6-21AC-4684-9BA9-73EC7422C75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979AEC-9647-44A9-95C7-D9BB86518FB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846CA4-D414-44F1-B738-5806B2C7D77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AF88A2-1DA3-403D-A9FD-3D116580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511DE22-37DB-431C-8451-8B832EE3E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504-9923-4041-9159-F508D39A8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DA5F-EDEB-4069-BF1D-CB2669C5D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3B1-F38C-46E8-AA15-4C26982D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fld id="{66B468D1-DB4B-43B3-99D5-003AA1E8A6A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2" r:id="rId1"/>
    <p:sldLayoutId id="2147488283" r:id="rId2"/>
    <p:sldLayoutId id="2147488284" r:id="rId3"/>
    <p:sldLayoutId id="2147488285" r:id="rId4"/>
    <p:sldLayoutId id="2147488286" r:id="rId5"/>
    <p:sldLayoutId id="2147488287" r:id="rId6"/>
    <p:sldLayoutId id="2147488288" r:id="rId7"/>
    <p:sldLayoutId id="2147488289" r:id="rId8"/>
    <p:sldLayoutId id="2147488290" r:id="rId9"/>
    <p:sldLayoutId id="2147488291" r:id="rId10"/>
    <p:sldLayoutId id="2147488292" r:id="rId11"/>
    <p:sldLayoutId id="2147488293" r:id="rId12"/>
    <p:sldLayoutId id="2147488294" r:id="rId13"/>
    <p:sldLayoutId id="2147488295" r:id="rId14"/>
    <p:sldLayoutId id="2147488296" r:id="rId15"/>
    <p:sldLayoutId id="2147488297" r:id="rId16"/>
    <p:sldLayoutId id="2147488298" r:id="rId17"/>
    <p:sldLayoutId id="214748829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BF405-4840-1B1B-3C47-4A38FE41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4860032" y="1844824"/>
            <a:ext cx="3814915" cy="26872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37785258-4F1B-5829-585E-786BB8A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2987146-CCF3-0609-FA0D-91BD2FDCA9F4}"/>
              </a:ext>
            </a:extLst>
          </p:cNvPr>
          <p:cNvSpPr txBox="1">
            <a:spLocks/>
          </p:cNvSpPr>
          <p:nvPr/>
        </p:nvSpPr>
        <p:spPr bwMode="auto">
          <a:xfrm>
            <a:off x="-4645025" y="404813"/>
            <a:ext cx="4395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5DB6B341-476C-4847-61D4-6A76E2439CFE}"/>
              </a:ext>
            </a:extLst>
          </p:cNvPr>
          <p:cNvSpPr txBox="1">
            <a:spLocks/>
          </p:cNvSpPr>
          <p:nvPr/>
        </p:nvSpPr>
        <p:spPr bwMode="auto">
          <a:xfrm>
            <a:off x="9252520" y="5360965"/>
            <a:ext cx="551063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4F50-301B-8FC2-C766-F7E7658AA66C}"/>
              </a:ext>
            </a:extLst>
          </p:cNvPr>
          <p:cNvSpPr txBox="1"/>
          <p:nvPr/>
        </p:nvSpPr>
        <p:spPr>
          <a:xfrm>
            <a:off x="9684568" y="74083"/>
            <a:ext cx="4104456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B57D3"/>
                  </a:outerShdw>
                </a:effectLst>
                <a:latin typeface="Trebuchet MS"/>
              </a:rPr>
              <a:t> ¡BIENVENIDOS! </a:t>
            </a:r>
          </a:p>
        </p:txBody>
      </p:sp>
      <p:sp>
        <p:nvSpPr>
          <p:cNvPr id="9" name="30 Rectángulo">
            <a:extLst>
              <a:ext uri="{FF2B5EF4-FFF2-40B4-BE49-F238E27FC236}">
                <a16:creationId xmlns:a16="http://schemas.microsoft.com/office/drawing/2014/main" id="{C7D8D4E3-68ED-ED91-7B76-1D1190331DE2}"/>
              </a:ext>
            </a:extLst>
          </p:cNvPr>
          <p:cNvSpPr/>
          <p:nvPr/>
        </p:nvSpPr>
        <p:spPr bwMode="auto">
          <a:xfrm>
            <a:off x="1477903" y="1086588"/>
            <a:ext cx="316767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Venta material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(Educativo y sensibilización)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1.200,00 €</a:t>
            </a:r>
          </a:p>
          <a:p>
            <a:pPr algn="ctr">
              <a:defRPr/>
            </a:pPr>
            <a:endParaRPr lang="es-ES" sz="2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Bocadillo Solidario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(Viernes 10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2.095,50 €</a:t>
            </a:r>
            <a:endParaRPr lang="es-ES" sz="36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endParaRPr lang="es-ES" sz="20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Colecta Jornada Nacional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(Domingo 12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2.612,50 €</a:t>
            </a:r>
          </a:p>
          <a:p>
            <a:pPr algn="ctr">
              <a:defRPr/>
            </a:pPr>
            <a:endParaRPr lang="es-ES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Total </a:t>
            </a:r>
            <a:r>
              <a:rPr lang="es-ES" sz="2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recaudado </a:t>
            </a:r>
          </a:p>
          <a:p>
            <a:pPr algn="ctr">
              <a:defRPr/>
            </a:pPr>
            <a:r>
              <a:rPr lang="es-ES" sz="24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5.908,00 €</a:t>
            </a:r>
          </a:p>
        </p:txBody>
      </p:sp>
      <p:pic>
        <p:nvPicPr>
          <p:cNvPr id="10" name="Picture 2" descr="Manos Unidas - Campaña 2023 - Frenar la desigualdad está en tus manos">
            <a:extLst>
              <a:ext uri="{FF2B5EF4-FFF2-40B4-BE49-F238E27FC236}">
                <a16:creationId xmlns:a16="http://schemas.microsoft.com/office/drawing/2014/main" id="{752460FD-D90C-8F87-BC3E-B350A686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9" y="1086588"/>
            <a:ext cx="1471970" cy="45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D17F53A-1CBE-A930-CE8E-B8FB5B50921B}"/>
              </a:ext>
            </a:extLst>
          </p:cNvPr>
          <p:cNvSpPr/>
          <p:nvPr/>
        </p:nvSpPr>
        <p:spPr>
          <a:xfrm>
            <a:off x="133199" y="1086588"/>
            <a:ext cx="4332639" cy="4555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2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89 L -0.54723 0.041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162 L 0.52049 0.0092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2 -0.00069 L -0.57691 -0.0256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11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4AA10C7-E89B-4F97-9D1F-D606A2C0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CFDB23D-F730-4272-82FA-E0115A43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1747" name="3 CuadroTexto">
            <a:extLst>
              <a:ext uri="{FF2B5EF4-FFF2-40B4-BE49-F238E27FC236}">
                <a16:creationId xmlns:a16="http://schemas.microsoft.com/office/drawing/2014/main" id="{55014584-67ED-46F5-AC5E-2A79022E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C166C30B-2120-4DFB-B112-1F68221B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890954"/>
            <a:ext cx="3168625" cy="285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42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Cielo y tierra te reflejan, tu presencia manifiestan.</a:t>
            </a:r>
          </a:p>
          <a:p>
            <a:pPr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Bendito el que viene en nombre del Señor (bis).</a:t>
            </a: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60350"/>
            <a:ext cx="6912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SANTO </a:t>
            </a:r>
            <a:r>
              <a:rPr lang="es-ES_tradnl" altLang="es-ES" sz="24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(Dios de la Creación)</a:t>
            </a:r>
            <a:endParaRPr lang="es-ES" altLang="es-ES" sz="36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4799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2987824" y="3429000"/>
            <a:ext cx="35404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36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s-ES" altLang="es-ES" sz="25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200000"/>
              </a:lnSpc>
            </a:pPr>
            <a:r>
              <a:rPr lang="es-ES" altLang="es-ES" sz="25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200000"/>
              </a:lnSpc>
            </a:pPr>
            <a:r>
              <a:rPr lang="es-ES" altLang="es-ES" sz="2500" dirty="0">
                <a:latin typeface="Comic Sans MS" panose="030F0702030302020204" pitchFamily="66" charset="0"/>
              </a:rPr>
              <a:t>Proclama el mundo tu gloria, hosanna al hijo del hombre.</a:t>
            </a:r>
          </a:p>
          <a:p>
            <a:pPr>
              <a:lnSpc>
                <a:spcPct val="200000"/>
              </a:lnSpc>
            </a:pPr>
            <a:r>
              <a:rPr lang="es-ES" altLang="es-ES" sz="2500" dirty="0">
                <a:latin typeface="Comic Sans MS" panose="030F0702030302020204" pitchFamily="66" charset="0"/>
              </a:rPr>
              <a:t>Bendito el que viene en nombre del Señor (bis)</a:t>
            </a:r>
          </a:p>
          <a:p>
            <a:pPr>
              <a:lnSpc>
                <a:spcPct val="150000"/>
              </a:lnSpc>
            </a:pPr>
            <a:endParaRPr lang="es-ES" altLang="es-ES" sz="25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3E5FD36C-7270-4795-8FA4-E71AE4F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4608760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b="1" dirty="0">
                <a:solidFill>
                  <a:srgbClr val="9900FF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3795" name="5 CuadroTexto">
            <a:extLst>
              <a:ext uri="{FF2B5EF4-FFF2-40B4-BE49-F238E27FC236}">
                <a16:creationId xmlns:a16="http://schemas.microsoft.com/office/drawing/2014/main" id="{BED7F77F-53A2-4193-9646-6CCCFEB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F0D7FA-C11B-416A-BBA1-739498F8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92FA3D31-096B-4F48-AE2C-F64BC62B12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0CBFD8-760F-4E7E-A921-0087F7D7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3 CuadroTexto">
            <a:extLst>
              <a:ext uri="{FF2B5EF4-FFF2-40B4-BE49-F238E27FC236}">
                <a16:creationId xmlns:a16="http://schemas.microsoft.com/office/drawing/2014/main" id="{E2856A39-5DE0-4083-9F9E-C5E448FB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35844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01DBB55C-A44A-48EE-901E-EE7828C9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DC652D5A-29AB-4BF4-B3C4-A5E9E637872E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35846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C31065A4-2917-469D-989B-741EC3A3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B47E077-020F-4A72-A968-9D5CD340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328D57BA-D04F-4BF2-B266-AEEE751B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1628775"/>
            <a:ext cx="28352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9" name="Picture 8" descr="http://www.waece.org/sabemos/imagenescomidas/ima_pan.gif">
            <a:extLst>
              <a:ext uri="{FF2B5EF4-FFF2-40B4-BE49-F238E27FC236}">
                <a16:creationId xmlns:a16="http://schemas.microsoft.com/office/drawing/2014/main" id="{7A33D5F8-1DE9-4993-A5F3-24B12469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F:\descarga.jpg">
            <a:extLst>
              <a:ext uri="{FF2B5EF4-FFF2-40B4-BE49-F238E27FC236}">
                <a16:creationId xmlns:a16="http://schemas.microsoft.com/office/drawing/2014/main" id="{F8F91C27-6E73-4A03-AF60-8FC7CD52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EB64BE-2241-4679-96D1-0DEB5B8F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992B583-C8D3-44B0-A629-5834BCB0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C0B5EB4-0F59-4E5B-8FC4-67A1EF7D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09562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7892" name="Picture 10" descr="Resultado de imagen de mano corazon fano">
            <a:extLst>
              <a:ext uri="{FF2B5EF4-FFF2-40B4-BE49-F238E27FC236}">
                <a16:creationId xmlns:a16="http://schemas.microsoft.com/office/drawing/2014/main" id="{134659DA-BADD-4678-A3EA-CC4EF07C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2" y="188640"/>
            <a:ext cx="8496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AZ SEÑOR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6" y="620688"/>
            <a:ext cx="8604832" cy="59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Señor, en el cielo, en la tierra,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olas del mar.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flores que mueve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sin saberlo la brisa al pasar.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 Tú que haces las cosas tan bellas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les das una vida fugaz,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pon Señor tu mirada sobre 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devuelve a los hombres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96" y="2060848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AE1271FF-5789-46B4-A4A6-242FFDF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sz="32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CUARENTA DÍAS CAMINANDO</a:t>
            </a:r>
            <a:endParaRPr lang="es-ES" altLang="es-ES" sz="32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4 CuadroTexto">
            <a:extLst>
              <a:ext uri="{FF2B5EF4-FFF2-40B4-BE49-F238E27FC236}">
                <a16:creationId xmlns:a16="http://schemas.microsoft.com/office/drawing/2014/main" id="{AFB4DD25-FABB-4BEC-A466-F7A11E16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196752"/>
            <a:ext cx="8389937" cy="379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Cuarenta días caminando      </a:t>
            </a:r>
            <a:r>
              <a:rPr lang="es-ES" altLang="es-E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¡Cuaresma!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hacia la Pascua de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comunidad te anima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 celebrar un nuevo cambio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en tu vida (bis)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765611A9-DAC7-4474-94E1-25D4900D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78"/>
          <a:stretch>
            <a:fillRect/>
          </a:stretch>
        </p:blipFill>
        <p:spPr bwMode="auto">
          <a:xfrm>
            <a:off x="5868144" y="2390754"/>
            <a:ext cx="3149600" cy="41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estrella-imagen-animada-0093">
            <a:extLst>
              <a:ext uri="{FF2B5EF4-FFF2-40B4-BE49-F238E27FC236}">
                <a16:creationId xmlns:a16="http://schemas.microsoft.com/office/drawing/2014/main" id="{FC7A961A-FCB1-4606-8185-56E8127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" y="332656"/>
            <a:ext cx="8434791" cy="6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Hoy he visto Señor, en el cielo,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suspendidas de un rayo de luz,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dos palomas que alzaron el vuelo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con sus alas en forma de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Haz que vuelvan de nuevo a la tierra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las palomas que huyeron, Señor,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la llama que enciende la guerra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se convierta en paz y en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13" y="692696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5">
            <a:extLst>
              <a:ext uri="{FF2B5EF4-FFF2-40B4-BE49-F238E27FC236}">
                <a16:creationId xmlns:a16="http://schemas.microsoft.com/office/drawing/2014/main" id="{844C2936-F0CE-4E4B-937C-329123D0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55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9900FF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4D8594F8-2CF7-4315-BC39-2F73C7BD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78187"/>
            <a:ext cx="1426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rgbClr val="9900FF"/>
                </a:solidFill>
                <a:latin typeface="Comic Sans MS" panose="030F0702030302020204" pitchFamily="66" charset="0"/>
              </a:rPr>
              <a:t>Mateo 4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169" y="116632"/>
            <a:ext cx="102039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Jesús ayuna cuarenta días y es tentado.</a:t>
            </a:r>
          </a:p>
        </p:txBody>
      </p:sp>
      <p:pic>
        <p:nvPicPr>
          <p:cNvPr id="44036" name="Imagen 4" descr="Diagrama&#10;&#10;Descripción generada automáticamente">
            <a:extLst>
              <a:ext uri="{FF2B5EF4-FFF2-40B4-BE49-F238E27FC236}">
                <a16:creationId xmlns:a16="http://schemas.microsoft.com/office/drawing/2014/main" id="{A49C6D41-290F-4E45-94BB-C518A370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5360"/>
            <a:ext cx="3583988" cy="524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estrella-imagen-animada-0093">
            <a:extLst>
              <a:ext uri="{FF2B5EF4-FFF2-40B4-BE49-F238E27FC236}">
                <a16:creationId xmlns:a16="http://schemas.microsoft.com/office/drawing/2014/main" id="{FE31D0EC-7D64-421C-BD74-4DFE41D97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38" y="113070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estrella-imagen-animada-0093">
            <a:extLst>
              <a:ext uri="{FF2B5EF4-FFF2-40B4-BE49-F238E27FC236}">
                <a16:creationId xmlns:a16="http://schemas.microsoft.com/office/drawing/2014/main" id="{1842ADA7-A56C-4807-A591-4747535B0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8" y="1386264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estrella-imagen-animada-0093">
            <a:extLst>
              <a:ext uri="{FF2B5EF4-FFF2-40B4-BE49-F238E27FC236}">
                <a16:creationId xmlns:a16="http://schemas.microsoft.com/office/drawing/2014/main" id="{C1702168-F5DE-4B72-A8F8-5135BF4E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94" y="4077072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30 Rectángulo">
            <a:extLst>
              <a:ext uri="{FF2B5EF4-FFF2-40B4-BE49-F238E27FC236}">
                <a16:creationId xmlns:a16="http://schemas.microsoft.com/office/drawing/2014/main" id="{DA8B16A6-4F62-8868-0F10-90A3E0FA7315}"/>
              </a:ext>
            </a:extLst>
          </p:cNvPr>
          <p:cNvSpPr/>
          <p:nvPr/>
        </p:nvSpPr>
        <p:spPr bwMode="auto">
          <a:xfrm>
            <a:off x="1692362" y="1196752"/>
            <a:ext cx="31676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Venta material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(Educativo y sensibilización)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1.200,00 €</a:t>
            </a:r>
          </a:p>
          <a:p>
            <a:pPr algn="ctr">
              <a:defRPr/>
            </a:pPr>
            <a:endParaRPr lang="es-ES" sz="2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Bocadillo Solidario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(Viernes 10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2.095,50 €</a:t>
            </a:r>
            <a:endParaRPr lang="es-ES" sz="36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endParaRPr lang="es-ES" sz="20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Colecta Jornada Nacional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(Domingo 12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2.612,50 €</a:t>
            </a:r>
          </a:p>
          <a:p>
            <a:pPr algn="ctr">
              <a:defRPr/>
            </a:pPr>
            <a:endParaRPr lang="es-ES" sz="2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Total recaudado </a:t>
            </a:r>
          </a:p>
          <a:p>
            <a:pPr algn="ctr">
              <a:defRPr/>
            </a:pPr>
            <a:r>
              <a:rPr lang="es-ES" sz="24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5.908,00 €</a:t>
            </a:r>
          </a:p>
        </p:txBody>
      </p:sp>
      <p:pic>
        <p:nvPicPr>
          <p:cNvPr id="3" name="Picture 2" descr="Manos Unidas - Campaña 2023 - Frenar la desigualdad está en tus manos">
            <a:extLst>
              <a:ext uri="{FF2B5EF4-FFF2-40B4-BE49-F238E27FC236}">
                <a16:creationId xmlns:a16="http://schemas.microsoft.com/office/drawing/2014/main" id="{9E1A8438-AE50-13CF-853E-AB82263F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8" y="1196752"/>
            <a:ext cx="1471970" cy="45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323D293-C6BC-DA07-04A3-515B8532BF37}"/>
              </a:ext>
            </a:extLst>
          </p:cNvPr>
          <p:cNvSpPr/>
          <p:nvPr/>
        </p:nvSpPr>
        <p:spPr>
          <a:xfrm>
            <a:off x="347658" y="1196752"/>
            <a:ext cx="4332639" cy="4555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733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CuadroTexto">
            <a:extLst>
              <a:ext uri="{FF2B5EF4-FFF2-40B4-BE49-F238E27FC236}">
                <a16:creationId xmlns:a16="http://schemas.microsoft.com/office/drawing/2014/main" id="{C2543EC5-DAEB-4836-92C4-8D0DFD0CD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NO ADORÉIS A NADIE </a:t>
            </a:r>
          </a:p>
        </p:txBody>
      </p:sp>
      <p:sp>
        <p:nvSpPr>
          <p:cNvPr id="39939" name="CuadroTexto 1">
            <a:extLst>
              <a:ext uri="{FF2B5EF4-FFF2-40B4-BE49-F238E27FC236}">
                <a16:creationId xmlns:a16="http://schemas.microsoft.com/office/drawing/2014/main" id="{9B0149EB-4301-4E11-8187-3E7A9E76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3D8B3625-B9FC-4922-BBB6-3E043251BF0E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28797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s-ES" sz="2800" i="1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adoréis</a:t>
            </a:r>
            <a:r>
              <a:rPr lang="es-ES" sz="28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a nadie, a nadie más que a Él. (bis)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No adoréis a nadie, a nadie más;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no adoréis a nadie, a nadie más,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no adoréis a nadie, a nadie más que a Él.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941" name="Imagen 3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F2835524-8150-48B9-A040-2BE92F3A4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3716338"/>
            <a:ext cx="24288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uadroTexto 5">
            <a:extLst>
              <a:ext uri="{FF2B5EF4-FFF2-40B4-BE49-F238E27FC236}">
                <a16:creationId xmlns:a16="http://schemas.microsoft.com/office/drawing/2014/main" id="{CF9D6E32-AF6C-4469-B0DC-C91549E2A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82073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>
                <a:latin typeface="Comic Sans MS" panose="030F0702030302020204" pitchFamily="66" charset="0"/>
                <a:cs typeface="Tahoma" panose="020B0604030504040204" pitchFamily="34" charset="0"/>
              </a:rPr>
              <a:t>No escuchéis a nadie, a nadie más que a Él.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>
                <a:latin typeface="Comic Sans MS" panose="030F0702030302020204" pitchFamily="66" charset="0"/>
                <a:cs typeface="Tahoma" panose="020B0604030504040204" pitchFamily="34" charset="0"/>
              </a:rPr>
              <a:t>No escuchéis a nadie, a nadie más;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>
                <a:latin typeface="Comic Sans MS" panose="030F0702030302020204" pitchFamily="66" charset="0"/>
                <a:cs typeface="Tahoma" panose="020B0604030504040204" pitchFamily="34" charset="0"/>
              </a:rPr>
              <a:t>no escuchéis a nadie, a nadie más,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>
                <a:latin typeface="Comic Sans MS" panose="030F0702030302020204" pitchFamily="66" charset="0"/>
                <a:cs typeface="Tahoma" panose="020B0604030504040204" pitchFamily="34" charset="0"/>
              </a:rPr>
              <a:t>no escuchéis a nadie, a nadie más que a Él.</a:t>
            </a:r>
          </a:p>
        </p:txBody>
      </p:sp>
      <p:sp>
        <p:nvSpPr>
          <p:cNvPr id="40963" name="CuadroTexto 1">
            <a:extLst>
              <a:ext uri="{FF2B5EF4-FFF2-40B4-BE49-F238E27FC236}">
                <a16:creationId xmlns:a16="http://schemas.microsoft.com/office/drawing/2014/main" id="{848FBC52-174D-4F72-B1C9-5CD01DFB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40964" name="Imagen 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13264DF0-AF8B-4655-BFAA-34603F62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63925"/>
            <a:ext cx="26257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4 Rectángulo">
            <a:extLst>
              <a:ext uri="{FF2B5EF4-FFF2-40B4-BE49-F238E27FC236}">
                <a16:creationId xmlns:a16="http://schemas.microsoft.com/office/drawing/2014/main" id="{91A30821-8DC2-4B64-81FB-398F28A01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2150"/>
            <a:ext cx="82089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No </a:t>
            </a:r>
            <a:r>
              <a:rPr lang="es-ES" altLang="es-ES" sz="2800" i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pongáis los ojos </a:t>
            </a: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en nadie más que en Él. (bis)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No pongáis los ojos en nadie más,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no pongáis los ojos en nadie más,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no pongáis los ojos en nadie más que en Él.</a:t>
            </a:r>
          </a:p>
        </p:txBody>
      </p:sp>
      <p:sp>
        <p:nvSpPr>
          <p:cNvPr id="41987" name="CuadroTexto 1">
            <a:extLst>
              <a:ext uri="{FF2B5EF4-FFF2-40B4-BE49-F238E27FC236}">
                <a16:creationId xmlns:a16="http://schemas.microsoft.com/office/drawing/2014/main" id="{E275A411-5881-42B9-AD22-352B4EFA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41988" name="Imagen 4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510BB26B-90B5-4378-9536-10F73E2F3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63925"/>
            <a:ext cx="26257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Rectángulo">
            <a:extLst>
              <a:ext uri="{FF2B5EF4-FFF2-40B4-BE49-F238E27FC236}">
                <a16:creationId xmlns:a16="http://schemas.microsoft.com/office/drawing/2014/main" id="{E628CDDE-CE14-4A4E-A4F3-5C096483A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81038"/>
            <a:ext cx="8208962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Porque sólo Él nos puede sostener. (bis)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No adoréis a nadie, a nadie más;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no escuchéis a nadie, a nadie más;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no pongáis los ojos en nadie más que en Él.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8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3011" name="CuadroTexto 1">
            <a:extLst>
              <a:ext uri="{FF2B5EF4-FFF2-40B4-BE49-F238E27FC236}">
                <a16:creationId xmlns:a16="http://schemas.microsoft.com/office/drawing/2014/main" id="{58E6F6B5-46DD-42F7-8B71-CE0C49A50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43012" name="Imagen 4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AFDACA8B-522F-427B-B3B4-B6DE30B68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63925"/>
            <a:ext cx="26257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CuadroTexto">
            <a:extLst>
              <a:ext uri="{FF2B5EF4-FFF2-40B4-BE49-F238E27FC236}">
                <a16:creationId xmlns:a16="http://schemas.microsoft.com/office/drawing/2014/main" id="{62BD0456-0773-43E8-8411-E92E69089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4035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8C92B561-97FD-40CB-94F2-83C6242B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6165304"/>
            <a:ext cx="3673475" cy="5842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C548E5E-9065-86A3-AB47-12F6F4A4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657350"/>
            <a:ext cx="53530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49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F3E524E-10EB-450D-8796-BE51EE71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14301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MI DIOS HERMANO</a:t>
            </a:r>
            <a:endParaRPr lang="es-ES" altLang="es-ES" b="1" dirty="0">
              <a:solidFill>
                <a:srgbClr val="9900FF"/>
              </a:solidFill>
            </a:endParaRPr>
          </a:p>
        </p:txBody>
      </p:sp>
      <p:sp>
        <p:nvSpPr>
          <p:cNvPr id="45059" name="Rectángulo 7">
            <a:extLst>
              <a:ext uri="{FF2B5EF4-FFF2-40B4-BE49-F238E27FC236}">
                <a16:creationId xmlns:a16="http://schemas.microsoft.com/office/drawing/2014/main" id="{EB04B956-E959-4D8E-8B8C-B6C74A0F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96938"/>
            <a:ext cx="9001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Así dame la mano y no me dejes atrás;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andar contigo todo el camino que tengo que andar.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así, siempre mi amigo, siempre contigo podré contar.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 prometo serte fiel y hacer de ti mi fe.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060" name="CuadroTexto 5">
            <a:extLst>
              <a:ext uri="{FF2B5EF4-FFF2-40B4-BE49-F238E27FC236}">
                <a16:creationId xmlns:a16="http://schemas.microsoft.com/office/drawing/2014/main" id="{B1548DD9-6332-4F90-84CD-13CF436E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5061" name="Imagen 4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BCCBC9DD-6ECB-4815-8CEE-A73B9766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5290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456A5BE8-2092-4A28-9B86-708D0BB83B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C88E9D-873B-41C0-9E47-6310DF443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32" y="1052736"/>
            <a:ext cx="7131199" cy="514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11" y="27856"/>
            <a:ext cx="74174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 DOMINGO DE CUARESMA</a:t>
            </a:r>
          </a:p>
        </p:txBody>
      </p:sp>
    </p:spTree>
    <p:extLst>
      <p:ext uri="{BB962C8B-B14F-4D97-AF65-F5344CB8AC3E}">
        <p14:creationId xmlns:p14="http://schemas.microsoft.com/office/powerpoint/2010/main" val="301071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DB2957-14B4-4F55-A504-480546DF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692150"/>
            <a:ext cx="7777163" cy="280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flor en cada esquina a tu lado plantaré,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estrella que sonría cuando vaya a amanecer,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acariciaré la vida como si fuera a terminar,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allí donde el hombre viva es allí donde estarás. 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741A85-33DB-41C1-98CD-AF24F801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8578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6084" name="Imagen 6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04B8415A-CDE3-4EDC-822A-EB0F4A50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4575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orazon-imagen-animada-0861">
            <a:extLst>
              <a:ext uri="{FF2B5EF4-FFF2-40B4-BE49-F238E27FC236}">
                <a16:creationId xmlns:a16="http://schemas.microsoft.com/office/drawing/2014/main" id="{8717036F-0FEC-4CB3-A179-5C9F25544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ángulo 4">
            <a:extLst>
              <a:ext uri="{FF2B5EF4-FFF2-40B4-BE49-F238E27FC236}">
                <a16:creationId xmlns:a16="http://schemas.microsoft.com/office/drawing/2014/main" id="{87FFFBC1-858B-48F9-BEEF-D521C225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8800"/>
            <a:ext cx="77771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hermano, mi dios obrero,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minero,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montañas, en las empresas,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esquinas, en las acequias.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un dios de barro, no un dios de feria,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un dios de templo de oro embriagado.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hermano,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han hecho astillas de tu madero.</a:t>
            </a:r>
          </a:p>
        </p:txBody>
      </p:sp>
      <p:sp>
        <p:nvSpPr>
          <p:cNvPr id="47107" name="CuadroTexto 5">
            <a:extLst>
              <a:ext uri="{FF2B5EF4-FFF2-40B4-BE49-F238E27FC236}">
                <a16:creationId xmlns:a16="http://schemas.microsoft.com/office/drawing/2014/main" id="{2145F530-EF96-4672-B4F4-3939F79B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7108" name="Imagen 3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D31DD4F8-FBF7-49A5-8643-ACA048C5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7025"/>
            <a:ext cx="313213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orazon-imagen-animada-0861">
            <a:extLst>
              <a:ext uri="{FF2B5EF4-FFF2-40B4-BE49-F238E27FC236}">
                <a16:creationId xmlns:a16="http://schemas.microsoft.com/office/drawing/2014/main" id="{8A91954C-1DA7-45A9-9E6A-5AD3E975E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89" y="357187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1 Título">
            <a:extLst>
              <a:ext uri="{FF2B5EF4-FFF2-40B4-BE49-F238E27FC236}">
                <a16:creationId xmlns:a16="http://schemas.microsoft.com/office/drawing/2014/main" id="{0ECA6F79-1026-42E4-A9E3-177B981E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/>
            <a:r>
              <a:rPr lang="es-ES" altLang="es-ES" sz="4400" dirty="0">
                <a:solidFill>
                  <a:srgbClr val="9900FF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0596A13-C1BD-423E-A762-60FB11686069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C1F3002-A98C-D0C4-7D7D-0A726887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459E3CE2-AF00-AC1A-7856-E3546E29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BF6D16AE-026B-E966-851F-DC1152C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4FC4B-89D0-427D-A5DC-B21D28E2E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96988"/>
            <a:ext cx="8229600" cy="48688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estate siempre atento a su voz.</a:t>
            </a:r>
          </a:p>
        </p:txBody>
      </p:sp>
      <p:sp>
        <p:nvSpPr>
          <p:cNvPr id="23555" name="1 Título">
            <a:extLst>
              <a:ext uri="{FF2B5EF4-FFF2-40B4-BE49-F238E27FC236}">
                <a16:creationId xmlns:a16="http://schemas.microsoft.com/office/drawing/2014/main" id="{6CA0B7FC-01B9-4C2A-A7D6-B02CFFE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640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ESCUCHA TÚ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DECB7BA-043E-40AE-BB40-3DA31D32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90588"/>
            <a:ext cx="27146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83D3CC1-BC3C-49A9-9F2F-2FB12455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4716463" y="2214563"/>
            <a:ext cx="157321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BF8B8B-7956-4414-B915-9108FEE8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88912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5E69F2-CAEE-4DD5-B440-3C3867D08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893175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s-ES_tradnl" sz="2800" b="1" dirty="0">
                <a:solidFill>
                  <a:srgbClr val="9900FF"/>
                </a:solidFill>
                <a:latin typeface="Comic Sans MS" pitchFamily="66" charset="0"/>
              </a:rPr>
              <a:t>Libro del Génesis</a:t>
            </a:r>
            <a:endParaRPr lang="es-ES_tradnl" sz="2400" b="1" dirty="0">
              <a:solidFill>
                <a:srgbClr val="9900FF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Misericordia, Señor, hemos pecado.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Carta del apóstol san Pablo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a los Romanos</a:t>
            </a:r>
            <a:endParaRPr lang="es-ES_tradnl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pic>
        <p:nvPicPr>
          <p:cNvPr id="24580" name="Imagen 3" descr="Diagrama&#10;&#10;Descripción generada automáticamente">
            <a:extLst>
              <a:ext uri="{FF2B5EF4-FFF2-40B4-BE49-F238E27FC236}">
                <a16:creationId xmlns:a16="http://schemas.microsoft.com/office/drawing/2014/main" id="{098E0A25-5EEC-42F9-BC12-BF254445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724128" y="3774939"/>
            <a:ext cx="3358977" cy="28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D2F4B6-F5C9-E5BC-D76B-3EB8DBB8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39" y="3788717"/>
            <a:ext cx="719677" cy="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4D8594F8-2CF7-4315-BC39-2F73C7BD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27" y="2745282"/>
            <a:ext cx="1635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Mateo 4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268502"/>
            <a:ext cx="3744416" cy="24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Jesús ayuna cuarenta días y es tentado.</a:t>
            </a:r>
          </a:p>
        </p:txBody>
      </p:sp>
      <p:pic>
        <p:nvPicPr>
          <p:cNvPr id="44036" name="Imagen 4" descr="Diagrama&#10;&#10;Descripción generada automáticamente">
            <a:extLst>
              <a:ext uri="{FF2B5EF4-FFF2-40B4-BE49-F238E27FC236}">
                <a16:creationId xmlns:a16="http://schemas.microsoft.com/office/drawing/2014/main" id="{A49C6D41-290F-4E45-94BB-C518A370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56" y="520937"/>
            <a:ext cx="403383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estrella-imagen-animada-0093">
            <a:extLst>
              <a:ext uri="{FF2B5EF4-FFF2-40B4-BE49-F238E27FC236}">
                <a16:creationId xmlns:a16="http://schemas.microsoft.com/office/drawing/2014/main" id="{1842ADA7-A56C-4807-A591-4747535B0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estrella-imagen-animada-0093">
            <a:extLst>
              <a:ext uri="{FF2B5EF4-FFF2-40B4-BE49-F238E27FC236}">
                <a16:creationId xmlns:a16="http://schemas.microsoft.com/office/drawing/2014/main" id="{C1702168-F5DE-4B72-A8F8-5135BF4E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94" y="4077072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72" y="538083"/>
            <a:ext cx="4232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 DOMINGO DE CUARESMA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2" y="4293096"/>
            <a:ext cx="29542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4D71D3E-E832-8FAA-FE64-CA8D1960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96151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D5CABBED-09F1-4630-8CC9-615CA2E55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6862-98B7-413C-85FB-0F5DE0F6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telefonos">
            <a:extLst>
              <a:ext uri="{FF2B5EF4-FFF2-40B4-BE49-F238E27FC236}">
                <a16:creationId xmlns:a16="http://schemas.microsoft.com/office/drawing/2014/main" id="{5A320424-709D-43FE-A8DD-1448192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177" y="116632"/>
            <a:ext cx="6396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ORACIÓN DE S. IGNACIO</a:t>
            </a:r>
            <a:endParaRPr lang="es-ES" altLang="es-ES" sz="3600" b="1" u="sng" dirty="0">
              <a:solidFill>
                <a:srgbClr val="9900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692696"/>
            <a:ext cx="82296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Toma, Señor, y recibe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toda mi libertad, mi memoria,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mi entendimiento y mi voluntad.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Todo mi haber y poseer,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Tú me lo diste, a ti Señor, lo torno.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Todo es tuyo disponed a tu voluntad.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Dame tu amor, dame tu gracia,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esta me basta.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3A759A-4276-4E91-A2D5-8E569FFDF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0"/>
          <a:stretch/>
        </p:blipFill>
        <p:spPr bwMode="auto">
          <a:xfrm>
            <a:off x="6444208" y="764704"/>
            <a:ext cx="259228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8853</TotalTime>
  <Words>1341</Words>
  <Application>Microsoft Office PowerPoint</Application>
  <PresentationFormat>Presentación en pantalla (4:3)</PresentationFormat>
  <Paragraphs>250</Paragraphs>
  <Slides>32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3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CUARENTA DÍAS CAMINANDO</vt:lpstr>
      <vt:lpstr>Presentación de PowerPoint</vt:lpstr>
      <vt:lpstr>ESCUCHA TÚ LA PALABRA</vt:lpstr>
      <vt:lpstr>LITURGIA DE LA PALABRA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DIOS HERMANO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Marisa  Fernando Velázquez</cp:lastModifiedBy>
  <cp:revision>802</cp:revision>
  <dcterms:created xsi:type="dcterms:W3CDTF">2008-10-09T14:11:57Z</dcterms:created>
  <dcterms:modified xsi:type="dcterms:W3CDTF">2023-02-24T19:42:59Z</dcterms:modified>
</cp:coreProperties>
</file>