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7"/>
  </p:notesMasterIdLst>
  <p:sldIdLst>
    <p:sldId id="1296" r:id="rId2"/>
    <p:sldId id="956" r:id="rId3"/>
    <p:sldId id="957" r:id="rId4"/>
    <p:sldId id="898" r:id="rId5"/>
    <p:sldId id="904" r:id="rId6"/>
    <p:sldId id="1146" r:id="rId7"/>
    <p:sldId id="260" r:id="rId8"/>
    <p:sldId id="907" r:id="rId9"/>
    <p:sldId id="882" r:id="rId10"/>
    <p:sldId id="1306" r:id="rId11"/>
    <p:sldId id="1307" r:id="rId12"/>
    <p:sldId id="1329" r:id="rId13"/>
    <p:sldId id="1023" r:id="rId14"/>
    <p:sldId id="764" r:id="rId15"/>
    <p:sldId id="1387" r:id="rId16"/>
    <p:sldId id="1336" r:id="rId17"/>
    <p:sldId id="1277" r:id="rId18"/>
    <p:sldId id="347" r:id="rId19"/>
    <p:sldId id="1028" r:id="rId20"/>
    <p:sldId id="348" r:id="rId21"/>
    <p:sldId id="349" r:id="rId22"/>
    <p:sldId id="1044" r:id="rId23"/>
    <p:sldId id="766" r:id="rId24"/>
    <p:sldId id="1300" r:id="rId25"/>
    <p:sldId id="1222" r:id="rId26"/>
    <p:sldId id="1223" r:id="rId27"/>
    <p:sldId id="1224" r:id="rId28"/>
    <p:sldId id="1386" r:id="rId29"/>
    <p:sldId id="1319" r:id="rId30"/>
    <p:sldId id="744" r:id="rId31"/>
    <p:sldId id="1301" r:id="rId32"/>
    <p:sldId id="1302" r:id="rId33"/>
    <p:sldId id="1303" r:id="rId34"/>
    <p:sldId id="699" r:id="rId35"/>
    <p:sldId id="1304" r:id="rId3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11/04/2023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B197BB2-B290-4A5C-B6EE-FEE9306F5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AA55584-AC80-488D-A56E-82F111C69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D974FF8-1136-404C-A227-033AFE209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13E67-4DD3-4FFA-A8CF-1B5E45397B12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4D493126-CE7E-1476-BB21-22DEE56A6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922AFCCF-F74D-71F1-F8FE-8A6BA74D0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8138DC01-EE30-0F4A-A4D9-E518D47F5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81C47E47-39BA-4E79-A852-C3F1B773836A}" type="slidenum">
              <a:rPr lang="es-ES" altLang="es-ES">
                <a:latin typeface="Arial" panose="020B0604020202020204" pitchFamily="34" charset="0"/>
              </a:rPr>
              <a:pPr/>
              <a:t>22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35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6C9B9F6-27CE-4CAA-95A0-3BB8E6ED7256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223144" cy="12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5" y="116632"/>
            <a:ext cx="5703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ORACIÓN DE S. IGNACIO</a:t>
            </a:r>
            <a:endParaRPr lang="es-ES" altLang="es-ES" sz="3200" b="1" u="sng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692696"/>
            <a:ext cx="82296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Toma, Señor, y recibe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toda mi libertad, mi memoria,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mi entendimiento y mi voluntad.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mi haber y poseer,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Tú me lo diste, a ti Señor, lo torno.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es tuyo disponed a tu voluntad.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Dame tu amor, dame tu gracia,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esta me basta.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3A759A-4276-4E91-A2D5-8E569FFDF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0"/>
          <a:stretch/>
        </p:blipFill>
        <p:spPr bwMode="auto">
          <a:xfrm>
            <a:off x="6444208" y="764704"/>
            <a:ext cx="259228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414713" y="4076700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FEF65B19-775D-4413-BC77-7E5E7992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CEEB9BE9-BEE7-46C9-BBEB-A8DD30EF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</a:t>
            </a:r>
            <a:r>
              <a:rPr lang="es-ES" altLang="es-ES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</a:t>
            </a:r>
            <a:r>
              <a:rPr lang="es-ES" altLang="es-ES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E32792EC-21DA-4003-A512-5FB18943F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6152356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86D98D19-361A-48C6-BEE9-BA9E9F86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0350"/>
            <a:ext cx="68405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4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5DA9A3-FDF8-4A3D-A90B-234486356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952" y="1124744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ángulo 4">
            <a:extLst>
              <a:ext uri="{FF2B5EF4-FFF2-40B4-BE49-F238E27FC236}">
                <a16:creationId xmlns:a16="http://schemas.microsoft.com/office/drawing/2014/main" id="{E09EA484-E966-66FF-172C-DEC79F3B6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04" y="980728"/>
            <a:ext cx="8452296" cy="3462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Dios.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50000"/>
              </a:lnSpc>
              <a:defRPr/>
            </a:pPr>
            <a:endParaRPr lang="es-ES" altLang="es-ES" sz="1000" dirty="0"/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Caminamos, caminamos con Él.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15000"/>
              </a:lnSpc>
              <a:defRPr/>
            </a:pPr>
            <a:r>
              <a:rPr lang="es-ES" altLang="es-ES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altLang="es-ES" sz="1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00CEBA1-7B00-A292-B135-DE0E875F6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36954"/>
            <a:ext cx="7106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s-ES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AMINAMOS EN LA PAZ</a:t>
            </a:r>
          </a:p>
        </p:txBody>
      </p:sp>
      <p:pic>
        <p:nvPicPr>
          <p:cNvPr id="1026" name="Picture 2" descr="creo en ti: Evangelio domingo 19 de abril de 2015. 3 Domingo de Pascua (B).  José Antonio Pagola: Creer por experiencia propia.">
            <a:extLst>
              <a:ext uri="{FF2B5EF4-FFF2-40B4-BE49-F238E27FC236}">
                <a16:creationId xmlns:a16="http://schemas.microsoft.com/office/drawing/2014/main" id="{D923EEEA-3A25-4103-2561-51376F33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34" y="4221088"/>
            <a:ext cx="4944378" cy="25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adroTexto 3">
            <a:extLst>
              <a:ext uri="{FF2B5EF4-FFF2-40B4-BE49-F238E27FC236}">
                <a16:creationId xmlns:a16="http://schemas.microsoft.com/office/drawing/2014/main" id="{550D864B-44A0-4F77-BB83-06351C4F4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0350"/>
            <a:ext cx="6697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II DOMINGO DE PASCUA O DE LA DIVINA MISERICORDIA</a:t>
            </a:r>
          </a:p>
        </p:txBody>
      </p:sp>
      <p:pic>
        <p:nvPicPr>
          <p:cNvPr id="46083" name="Picture 5" descr="Amor – Misericordia – Alegría | Dibujos de jesús, Oraciones para niños,  Catolico">
            <a:extLst>
              <a:ext uri="{FF2B5EF4-FFF2-40B4-BE49-F238E27FC236}">
                <a16:creationId xmlns:a16="http://schemas.microsoft.com/office/drawing/2014/main" id="{02902A11-68ED-4D64-B1BE-F061DFF3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66850"/>
            <a:ext cx="6573838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56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Bendigamos al Señor,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Dios de toda la creación,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habernos regalado su amor.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bondad y su perdón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su gran fidelidad,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los siglos de los siglos durarán.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2E766-3A0D-4B3E-A58C-A56A8C84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281238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9" y="260350"/>
            <a:ext cx="655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BENDIGAMOS AL SEÑOR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en el nombre de Jesús,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00712-9013-4D0D-A520-8D410A9D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 la fuerza de su amor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 de la resurrección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anunciamos llega ya la salvación.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 ni el miedo ni el dolor,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 la duda o la opresión,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borrarán la paz de nuestro corazón.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F9A8D2-5472-48F3-A18E-DF9C9607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FFC000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NADA NOS SEPARARÁ</a:t>
            </a:r>
            <a:endParaRPr lang="es-ES" altLang="es-ES" sz="3600" b="1" dirty="0">
              <a:solidFill>
                <a:srgbClr val="FFC000"/>
              </a:solidFill>
            </a:endParaRP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AD54D545-7185-49CD-A847-5B446823F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F9F5BE32-7630-4BA9-A6F9-D242ED12C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478" y="6186487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E8B673-8059-4BC4-BD9F-88A1812D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4" y="980728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BC6C34B8-F27C-49E2-96F6-A8495BA2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3867B1DB-5D3C-4AF7-B5D8-428731E8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>
            <a:extLst>
              <a:ext uri="{FF2B5EF4-FFF2-40B4-BE49-F238E27FC236}">
                <a16:creationId xmlns:a16="http://schemas.microsoft.com/office/drawing/2014/main" id="{01F99FA5-3073-4E51-BBEF-6813A417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79930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HOY EL SEÑOR RESUCITÓ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3" name="4 CuadroTexto">
            <a:extLst>
              <a:ext uri="{FF2B5EF4-FFF2-40B4-BE49-F238E27FC236}">
                <a16:creationId xmlns:a16="http://schemas.microsoft.com/office/drawing/2014/main" id="{1D22B274-8B8E-4340-A712-9B0C7D31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y de la muerte nos salvó,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Porque esperó, Dios le libró,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y de la muerte lo sacó.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sp>
        <p:nvSpPr>
          <p:cNvPr id="51205" name="CuadroTexto 1">
            <a:extLst>
              <a:ext uri="{FF2B5EF4-FFF2-40B4-BE49-F238E27FC236}">
                <a16:creationId xmlns:a16="http://schemas.microsoft.com/office/drawing/2014/main" id="{48EBBB00-5C9C-4BF1-B095-3EE6F3486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6F66EB-67EA-448E-9180-B71A44F52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2736"/>
            <a:ext cx="3240360" cy="4745880"/>
          </a:xfrm>
          <a:prstGeom prst="rect">
            <a:avLst/>
          </a:prstGeom>
        </p:spPr>
      </p:pic>
      <p:pic>
        <p:nvPicPr>
          <p:cNvPr id="8" name="Picture 2" descr="fuegos-artificiales-imagen-animada-0036">
            <a:extLst>
              <a:ext uri="{FF2B5EF4-FFF2-40B4-BE49-F238E27FC236}">
                <a16:creationId xmlns:a16="http://schemas.microsoft.com/office/drawing/2014/main" id="{F98DF426-4C1F-4460-AE68-720B49E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30" y="203008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uegos artificiales">
            <a:extLst>
              <a:ext uri="{FF2B5EF4-FFF2-40B4-BE49-F238E27FC236}">
                <a16:creationId xmlns:a16="http://schemas.microsoft.com/office/drawing/2014/main" id="{1A42DBC5-B8AD-477C-A017-D6D43D1B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00" y="222685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uegos artificiales">
            <a:extLst>
              <a:ext uri="{FF2B5EF4-FFF2-40B4-BE49-F238E27FC236}">
                <a16:creationId xmlns:a16="http://schemas.microsoft.com/office/drawing/2014/main" id="{DF677B7E-91F7-445E-87EB-AFD273DD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35" y="116979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CuadroTexto">
            <a:extLst>
              <a:ext uri="{FF2B5EF4-FFF2-40B4-BE49-F238E27FC236}">
                <a16:creationId xmlns:a16="http://schemas.microsoft.com/office/drawing/2014/main" id="{2C2AFAB4-0D55-446C-BC46-0CDB0D36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El pueblo en Él vida encontró,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la esclavitud ya terminó.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La luz de Dios en Él brilló,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la nueva vida nos llenó.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62E00C55-3233-433D-99D2-4F1687C7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D78CA5-7FF4-4173-AE5B-FA094647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3240360" cy="4745880"/>
          </a:xfrm>
          <a:prstGeom prst="rect">
            <a:avLst/>
          </a:prstGeom>
        </p:spPr>
      </p:pic>
      <p:pic>
        <p:nvPicPr>
          <p:cNvPr id="1026" name="Picture 2" descr="fuegos-artificiales-imagen-animada-0036">
            <a:extLst>
              <a:ext uri="{FF2B5EF4-FFF2-40B4-BE49-F238E27FC236}">
                <a16:creationId xmlns:a16="http://schemas.microsoft.com/office/drawing/2014/main" id="{6A60F6F8-17EE-451B-8EDC-EE2B500B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30" y="203008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egos artificiales">
            <a:extLst>
              <a:ext uri="{FF2B5EF4-FFF2-40B4-BE49-F238E27FC236}">
                <a16:creationId xmlns:a16="http://schemas.microsoft.com/office/drawing/2014/main" id="{A7D75B52-ACCB-454B-B7A6-5A4BB2C6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00" y="222685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uegos artificiales">
            <a:extLst>
              <a:ext uri="{FF2B5EF4-FFF2-40B4-BE49-F238E27FC236}">
                <a16:creationId xmlns:a16="http://schemas.microsoft.com/office/drawing/2014/main" id="{87B39C70-5E69-450F-A8A1-1198BCDC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35" y="116979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DAE67C25-D1F6-42E0-BE51-122EA984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Con gozo alzad el rostro a Dios,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que de Él nos llega la salvación.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Todos cantad:¡Aleluya!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Todos gritad:¡Aleluya!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sp>
        <p:nvSpPr>
          <p:cNvPr id="53252" name="CuadroTexto 1">
            <a:extLst>
              <a:ext uri="{FF2B5EF4-FFF2-40B4-BE49-F238E27FC236}">
                <a16:creationId xmlns:a16="http://schemas.microsoft.com/office/drawing/2014/main" id="{3C32E385-F4A3-4C48-A812-1AD1ECC33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F49B74-BC8C-4AEC-81DA-F6C333482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52736"/>
            <a:ext cx="3240360" cy="4745880"/>
          </a:xfrm>
          <a:prstGeom prst="rect">
            <a:avLst/>
          </a:prstGeom>
        </p:spPr>
      </p:pic>
      <p:pic>
        <p:nvPicPr>
          <p:cNvPr id="6" name="Picture 2" descr="fuegos-artificiales-imagen-animada-0036">
            <a:extLst>
              <a:ext uri="{FF2B5EF4-FFF2-40B4-BE49-F238E27FC236}">
                <a16:creationId xmlns:a16="http://schemas.microsoft.com/office/drawing/2014/main" id="{838688B2-4E10-4B59-A3B8-6B490E39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30" y="203008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uegos artificiales">
            <a:extLst>
              <a:ext uri="{FF2B5EF4-FFF2-40B4-BE49-F238E27FC236}">
                <a16:creationId xmlns:a16="http://schemas.microsoft.com/office/drawing/2014/main" id="{5DD6F95E-8B74-48F0-A7F9-AFFA87FC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00" y="222685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uegos artificiales">
            <a:extLst>
              <a:ext uri="{FF2B5EF4-FFF2-40B4-BE49-F238E27FC236}">
                <a16:creationId xmlns:a16="http://schemas.microsoft.com/office/drawing/2014/main" id="{DB9E24B1-78C1-4D14-95BB-551F5C5B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35" y="116979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3">
            <a:extLst>
              <a:ext uri="{FF2B5EF4-FFF2-40B4-BE49-F238E27FC236}">
                <a16:creationId xmlns:a16="http://schemas.microsoft.com/office/drawing/2014/main" id="{B931B30E-22C7-43AC-9063-09367C10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81075"/>
            <a:ext cx="35274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II DOMINGO DE PASCUA O DE LA DIVINA MISERICORDIA</a:t>
            </a:r>
          </a:p>
        </p:txBody>
      </p:sp>
      <p:pic>
        <p:nvPicPr>
          <p:cNvPr id="24579" name="Picture 7" descr="Educar con Jesús: Fano y el cine: Dios misericordia en busca del alma  perdida">
            <a:extLst>
              <a:ext uri="{FF2B5EF4-FFF2-40B4-BE49-F238E27FC236}">
                <a16:creationId xmlns:a16="http://schemas.microsoft.com/office/drawing/2014/main" id="{6DF91B24-54EF-4E7B-B3A7-3C439AA8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4894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1.bp.blogspot.com/-X6BwOGNrSOY/TbM3Eb6beEI/AAAAAAAABLM/f8fqe7adSAE/s1600/Domingo+de+Resurrecion+%2528Fano%2529+-+Catolico+libre.jpg">
            <a:extLst>
              <a:ext uri="{FF2B5EF4-FFF2-40B4-BE49-F238E27FC236}">
                <a16:creationId xmlns:a16="http://schemas.microsoft.com/office/drawing/2014/main" id="{C4753D08-20AE-475E-BA95-D845822F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723" y="758825"/>
            <a:ext cx="2936004" cy="259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2 Marcador de contenido">
            <a:extLst>
              <a:ext uri="{FF2B5EF4-FFF2-40B4-BE49-F238E27FC236}">
                <a16:creationId xmlns:a16="http://schemas.microsoft.com/office/drawing/2014/main" id="{168B6172-A304-4FF2-BD95-E19613CA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59792"/>
            <a:ext cx="8208963" cy="58991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Él no está muerto,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en mi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ha resucitado;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mis manos, lo siento en mis pies,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 alma y en mi ser.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del Espíritu de Dios, hay que nacer del Señor. (bis)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sientas, prepárate para que sientas,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 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mueva, déjalo que se mueva,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 dentro de tu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0" name="1 Título">
            <a:extLst>
              <a:ext uri="{FF2B5EF4-FFF2-40B4-BE49-F238E27FC236}">
                <a16:creationId xmlns:a16="http://schemas.microsoft.com/office/drawing/2014/main" id="{94027801-FA13-4348-8842-BEC3815D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44450"/>
            <a:ext cx="5617195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+mn-cs"/>
              </a:rPr>
              <a:t>MI DIOS ESTÁ VIVO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E785F1D-0971-452F-978F-56DE544F5A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620713"/>
            <a:ext cx="4349750" cy="551973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Gloria a Dios en el cielo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y en la tierra paz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a los hombres que ama el Señor.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1100" b="1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te bendecimos, te adoramos,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9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Señor, Hijo único, Jesucristo,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_tradnl" altLang="es-ES" sz="2000" dirty="0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4C58E8DE-C733-4907-97F9-50B1DB1B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489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2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1F786BC-D49A-49FC-A01A-E4180A44BFAC}"/>
              </a:ext>
            </a:extLst>
          </p:cNvPr>
          <p:cNvSpPr txBox="1">
            <a:spLocks/>
          </p:cNvSpPr>
          <p:nvPr/>
        </p:nvSpPr>
        <p:spPr bwMode="auto">
          <a:xfrm>
            <a:off x="4932363" y="549275"/>
            <a:ext cx="41767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con el Espíritu Santo en la gloria de Dios Padre.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Amén.</a:t>
            </a:r>
            <a:endParaRPr lang="es-ES_tradnl" altLang="es-ES" sz="2000" b="1" dirty="0">
              <a:latin typeface="Comic Sans MS" panose="030F0702030302020204" pitchFamily="66" charset="0"/>
            </a:endParaRPr>
          </a:p>
        </p:txBody>
      </p:sp>
      <p:pic>
        <p:nvPicPr>
          <p:cNvPr id="9221" name="Picture 2" descr="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FE4C3480-820F-47B0-B141-ADEED2C5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98938"/>
            <a:ext cx="3273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A6C2A8-66AA-45DF-A4EC-A7304FF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788F24-24A0-4C71-9A64-D2040A404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1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Dad gracias al Señor porque es bueno,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porque es eterna su misericordia.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Primera carta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del apóstol san Pedro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54A109B5-3847-464E-920D-0499616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587955" y="3861048"/>
            <a:ext cx="3324269" cy="2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1F33AF-29AB-4465-B7AE-44490DE7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96752"/>
            <a:ext cx="7777162" cy="40513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Ale - luya, </a:t>
            </a:r>
            <a:r>
              <a:rPr lang="es-ES" altLang="es-ES" sz="3200" dirty="0" err="1">
                <a:latin typeface="Comic Sans MS" panose="030F0702030302020204" pitchFamily="66" charset="0"/>
              </a:rPr>
              <a:t>Alelu</a:t>
            </a:r>
            <a:r>
              <a:rPr lang="es-ES" altLang="es-ES" sz="3200" dirty="0">
                <a:latin typeface="Comic Sans MS" panose="030F0702030302020204" pitchFamily="66" charset="0"/>
              </a:rPr>
              <a:t>-u-u-ya.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3200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dirty="0">
                <a:latin typeface="Comic Sans MS" panose="030F0702030302020204" pitchFamily="66" charset="0"/>
              </a:rPr>
              <a:t> - ya. (Bis)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60350"/>
            <a:ext cx="460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CRISTO VIVE! 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1979613" y="4005263"/>
            <a:ext cx="52165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4974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5FC25A95-DBDC-4E36-9004-D7E5776D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33375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Juan 20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03263"/>
            <a:ext cx="79105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</a:rPr>
              <a:t>A los ocho días llegó Jesús.</a:t>
            </a:r>
          </a:p>
        </p:txBody>
      </p:sp>
      <p:pic>
        <p:nvPicPr>
          <p:cNvPr id="29700" name="Picture 6" descr="creo en ti: Evangelio 23 de abril de 2017. 2 domingo de Pascua (A). José  Antonio Pagola: Jesús salvará a la Iglesia.">
            <a:extLst>
              <a:ext uri="{FF2B5EF4-FFF2-40B4-BE49-F238E27FC236}">
                <a16:creationId xmlns:a16="http://schemas.microsoft.com/office/drawing/2014/main" id="{00D5B3B5-6145-4D8E-BE82-F6995065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389063"/>
            <a:ext cx="5792788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9351</TotalTime>
  <Words>1682</Words>
  <Application>Microsoft Office PowerPoint</Application>
  <PresentationFormat>Presentación en pantalla (4:3)</PresentationFormat>
  <Paragraphs>288</Paragraphs>
  <Slides>35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6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MI DIOS ESTÁ VIVO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HOY EL SEÑOR RESUCITÓ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843</cp:revision>
  <dcterms:created xsi:type="dcterms:W3CDTF">2008-10-09T14:11:57Z</dcterms:created>
  <dcterms:modified xsi:type="dcterms:W3CDTF">2023-04-11T21:01:44Z</dcterms:modified>
</cp:coreProperties>
</file>