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6"/>
  </p:notesMasterIdLst>
  <p:sldIdLst>
    <p:sldId id="1296" r:id="rId2"/>
    <p:sldId id="747" r:id="rId3"/>
    <p:sldId id="1408" r:id="rId4"/>
    <p:sldId id="1146" r:id="rId5"/>
    <p:sldId id="260" r:id="rId6"/>
    <p:sldId id="907" r:id="rId7"/>
    <p:sldId id="1207" r:id="rId8"/>
    <p:sldId id="1306" r:id="rId9"/>
    <p:sldId id="1307" r:id="rId10"/>
    <p:sldId id="1351" r:id="rId11"/>
    <p:sldId id="1023" r:id="rId12"/>
    <p:sldId id="764" r:id="rId13"/>
    <p:sldId id="1387" r:id="rId14"/>
    <p:sldId id="1336" r:id="rId15"/>
    <p:sldId id="1277" r:id="rId16"/>
    <p:sldId id="347" r:id="rId17"/>
    <p:sldId id="1028" r:id="rId18"/>
    <p:sldId id="348" r:id="rId19"/>
    <p:sldId id="349" r:id="rId20"/>
    <p:sldId id="1381" r:id="rId21"/>
    <p:sldId id="1398" r:id="rId22"/>
    <p:sldId id="766" r:id="rId23"/>
    <p:sldId id="1407" r:id="rId24"/>
    <p:sldId id="1222" r:id="rId25"/>
    <p:sldId id="1223" r:id="rId26"/>
    <p:sldId id="1224" r:id="rId27"/>
    <p:sldId id="1403" r:id="rId28"/>
    <p:sldId id="744" r:id="rId29"/>
    <p:sldId id="1404" r:id="rId30"/>
    <p:sldId id="1405" r:id="rId31"/>
    <p:sldId id="1353" r:id="rId32"/>
    <p:sldId id="1354" r:id="rId33"/>
    <p:sldId id="699" r:id="rId34"/>
    <p:sldId id="1304" r:id="rId3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226" autoAdjust="0"/>
  </p:normalViewPr>
  <p:slideViewPr>
    <p:cSldViewPr>
      <p:cViewPr varScale="1">
        <p:scale>
          <a:sx n="75" d="100"/>
          <a:sy n="75" d="100"/>
        </p:scale>
        <p:origin x="91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93C8A3A-3957-41C1-9514-B7ECD4C74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F56035D-C417-42C2-AD03-27FC97B137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74C20-E7C4-4732-866B-762DBB44F25D}" type="datetimeFigureOut">
              <a:rPr lang="es-ES"/>
              <a:pPr>
                <a:defRPr/>
              </a:pPr>
              <a:t>12/05/2023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CC580B-C122-4D35-9604-C204097A4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2F96C20A-49FF-435A-839E-96EE5CA72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55837DF-70A4-4BDD-8F49-579B726A8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CFC211C-6B40-4AA9-89AC-5C398138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6FA41-FB96-49EB-9E0A-FCC6B0C5E2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C784FC20-FDE9-4E0F-AB9A-E1CF959A5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54C3A58B-9D2D-4A0C-BCFF-89458C675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FF04C1D-BDCA-467C-929D-31A6B1614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B1D64-ACB0-48C8-8719-617B276574C8}" type="slidenum">
              <a:rPr lang="es-ES" altLang="es-ES" smtClean="0">
                <a:solidFill>
                  <a:srgbClr val="000000"/>
                </a:solidFill>
              </a:rPr>
              <a:pPr/>
              <a:t>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9B197BB2-B290-4A5C-B6EE-FEE9306F5C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4AA55584-AC80-488D-A56E-82F111C69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6D974FF8-1136-404C-A227-033AFE209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13E67-4DD3-4FFA-A8CF-1B5E45397B12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DFCD3355-4CCF-4D46-88EB-ED59DA3073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6A1986C1-4002-41F7-B45D-141C9499B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E1F43EEE-AE5C-42E7-A022-36A7D2F84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C1948-8BA0-4E9A-B63A-EABAEDC508D1}" type="slidenum">
              <a:rPr lang="es-ES" altLang="es-ES" smtClean="0"/>
              <a:pPr/>
              <a:t>33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34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67B704C-8506-4BAC-9919-103B1516CF4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2B48085B-3267-4A44-B36C-C2448333E4DB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50D02908-B99D-4822-B6B0-878AC51B33A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282A9D8C-A439-4A16-A8E3-21FC5B32F71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C41F875-B5DA-49C7-9DA2-71C700766A5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895DEB7A-1E98-4B16-8FE6-2C282241646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0496438-650D-42CA-B504-EF3EBF2C8248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CE31F9D-6FE4-4919-B242-8F80C5C8C0BF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0D2C6E1-FCB2-4421-9714-E5DCA0E3F9A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E92E41F1-E27A-4C1F-B5C2-5D2838F0FD8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EBE8FA9-8F31-462A-BFC5-D9A0F897933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9DBF350-E757-4BA3-BF32-41947776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63AC1-B5CF-4B05-AB35-77DDB62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56C3BB-FB66-4C66-A4E1-422BB66E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147-B7E6-4C70-9763-C5A18D8C48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CA01-8C96-4747-8CBC-F75B01DA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2C08-EB89-468C-A6D6-99F6A1CE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7E4D-FADC-4337-A758-54F186F1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1755-5E26-4698-A932-79C1088FB3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73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1881A89-9512-4EB7-9A35-74AEB0AA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660DC0E-3FD3-4675-96AD-E5630D1A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674005-E728-45EE-9EB0-CB8C170ADF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2BC8DE-6C2E-40C3-9B36-F585D338B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942D2-DFDE-40D6-903D-A27A0CBEB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30D-C4B8-46B4-9256-4474CB528E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80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EA26-A706-4FBE-983C-FAA19774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3916-79B6-4A9E-8446-DAB5EFBE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5ACC-E012-44C8-826B-9D9B13F3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B64-3800-4887-B904-3FC3A1C11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935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B2B1436E-18B4-4548-A511-753B5A49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814F505-A523-43D9-8BF0-0E861F57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F44E7-F8B9-4100-B6AB-6C376B413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13EFB8-0904-4DAD-91F0-D4F2D44D11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1E99D-0F6C-4270-B145-6B83A3182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42A0-4039-4903-BF9F-0E99A02F7A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216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8066E-5D69-40C2-BE46-386BA23D7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982FE-4880-4D1C-AD9E-B9CF46E87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AEB99-6FC7-46E1-AE29-F866AFE40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311-4B00-42A6-BB2E-FF2E37B7E1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203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1E2B-F8E3-4FDF-839A-42EFFDC0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F6AD-507E-4C47-8ED7-955BD8E3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BF7C-D34A-4BAB-AF4C-BAAA9044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2D24-7FA7-46E2-8F61-204DD6004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04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64D-1CBB-4744-9444-C103396D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5DAF-A3D5-4B7A-B950-DC4414D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91133-53C0-44F3-9F31-8B99576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02E5-6F2A-4949-9EF5-0A477FAC13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934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28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8348-930E-43ED-9B92-EBB00136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DD1E-CF3C-4D48-9F04-45D41B4C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C8A8-2CA7-4861-B05D-43E86D39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31D3-5A2B-4671-B7F4-37FDCEAF41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36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9DE4-B85B-4C7E-982F-1E8BB596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DA2E-9177-4009-9B5A-60C8C6A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34C2-151A-4659-8F39-145E739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0AA4-2F07-43F6-8FC3-C455732D7D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2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42137-57B8-4033-9BF1-4103C3A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BE1FAB-1526-4047-9C73-81E6C786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E374E-9C14-4A63-A1B7-84F42F3A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9AE-9789-44E4-B12A-81F444B9B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2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13B4F0-7859-4D8D-96F9-A5CA6E6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7994A-4D6B-4D7C-A9C6-83B0416E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21ACD3-C324-4CE6-9FB6-2230068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031A-9599-4874-A9EB-6160EAA8B5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6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06679A-43A9-4030-A013-6EFECD3D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52B34-E443-4126-9CD6-28E4C33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5CE38-88D9-49EF-9CDF-6D4FF53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5D9D-01E1-4384-8A54-E7108217D6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51598E-0F2B-4928-AEF1-6E4B7D3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D1733-D754-4D9D-83CC-069AAE85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B58A8-475F-4D3E-95A6-D23ECD26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8B16-B233-4DF8-A8D0-EDB2288724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70BF2-4C80-4865-B092-D338783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A0FCC-8E1D-4349-9EDE-09B5A8C0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ACCAC2-0EAC-4F56-815B-7CD49D8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8240-CB26-4659-8904-A3FE5F9DA4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46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75FBF-4D55-486C-97FA-DCCA59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E993C-ADA8-44D9-8A94-998D206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3C57D-557E-4F39-923F-0F369A75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94B9-C1C7-4654-AC21-219722CFF7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8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4E74F759-56D1-42DD-B7FF-E6A5BC8BB3C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DE9512-79D7-48DF-B576-257081C46439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99D2A9-63FE-4EDD-A7B1-ABED49E98D8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4EDBEDF-DEB3-4ADA-9064-EF97F9CCC60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A83288-9091-4793-9A1E-9720618AD3E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BBE9E3-8270-46E8-BF4C-B2752EFF7E3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08AF1C-C9C1-4715-8AFE-3E3E4B615C6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33B39A-5DCA-47DE-AF2F-668DF773E0A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36BB23-D85E-491D-A215-0C3C1781B07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E481B0-64B2-4F56-AD0C-69C5CDD9B6F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99D4B4-56E5-48A4-A428-A7EE48322269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C0EC35D-1FE0-4DB5-BB9D-77096910D2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ED15CD0-C26A-4FF6-B042-F6B643E90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84C8-2893-49B4-95E3-253B142B3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E61F-737F-41DD-B0B6-2156C4055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86F5E-B5D7-435F-B132-9476E5C2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8" r:id="rId1"/>
    <p:sldLayoutId id="2147489039" r:id="rId2"/>
    <p:sldLayoutId id="2147489040" r:id="rId3"/>
    <p:sldLayoutId id="2147489041" r:id="rId4"/>
    <p:sldLayoutId id="2147489042" r:id="rId5"/>
    <p:sldLayoutId id="2147489043" r:id="rId6"/>
    <p:sldLayoutId id="2147489044" r:id="rId7"/>
    <p:sldLayoutId id="2147489045" r:id="rId8"/>
    <p:sldLayoutId id="2147489046" r:id="rId9"/>
    <p:sldLayoutId id="2147489047" r:id="rId10"/>
    <p:sldLayoutId id="2147489048" r:id="rId11"/>
    <p:sldLayoutId id="2147489049" r:id="rId12"/>
    <p:sldLayoutId id="2147489050" r:id="rId13"/>
    <p:sldLayoutId id="2147489051" r:id="rId14"/>
    <p:sldLayoutId id="2147489052" r:id="rId15"/>
    <p:sldLayoutId id="2147489053" r:id="rId16"/>
    <p:sldLayoutId id="2147489054" r:id="rId17"/>
    <p:sldLayoutId id="214748905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FC38E8-0BBE-4D8D-A4AE-7575282A7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2136415" y="1217961"/>
            <a:ext cx="5387913" cy="3795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2B4BD84E-AD29-487F-A965-37BE3F14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8000">
                <a:srgbClr val="FFC000"/>
              </a:gs>
              <a:gs pos="8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CADD64B-BDA5-41C8-B8C0-678ABD74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2 Subtítulo">
            <a:extLst>
              <a:ext uri="{FF2B5EF4-FFF2-40B4-BE49-F238E27FC236}">
                <a16:creationId xmlns:a16="http://schemas.microsoft.com/office/drawing/2014/main" id="{56C9B9F6-27CE-4CAA-95A0-3BB8E6ED7256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E6E1B6-28BB-40F0-B7CE-D459BAA98F70}"/>
              </a:ext>
            </a:extLst>
          </p:cNvPr>
          <p:cNvSpPr txBox="1"/>
          <p:nvPr/>
        </p:nvSpPr>
        <p:spPr>
          <a:xfrm>
            <a:off x="9684568" y="74083"/>
            <a:ext cx="361990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9 L -0.48941 0.037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94306 -0.0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15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5455AA42-2ED1-D9A6-9D49-DBB755DB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/>
          <a:stretch/>
        </p:blipFill>
        <p:spPr bwMode="auto">
          <a:xfrm>
            <a:off x="5508104" y="2709863"/>
            <a:ext cx="338507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122784"/>
            <a:ext cx="553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TE PUEDO DAR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84E4FB2-E566-4ECD-8B73-DD818A3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D5BD484-883F-4E09-9A89-E484CE6D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A1288243-284E-4413-95D6-F10D7334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C6BA49F6-B1F7-4B8D-8679-9340453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57346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414713" y="4076700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268760"/>
            <a:ext cx="4086225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60350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54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939E8F4-D60F-4E2C-A701-60A80DBD36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FEF65B19-775D-4413-BC77-7E5E7992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3D30BEE-BA0C-4C5E-8C3A-C7D3CA7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  <a:endParaRPr lang="es-E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BFC09C7-2559-435D-A748-3C4E105E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9FC4C5C-F351-46E0-BC70-D9B7BC3F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42DAE7BF-D939-48C9-80D5-F8EEE37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F02103-B55E-4BD5-B4A8-C9D7AAE4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4" y="1124744"/>
            <a:ext cx="3442552" cy="312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9676F8-B52D-4B30-9E7A-FFFC1F169A63}"/>
              </a:ext>
            </a:extLst>
          </p:cNvPr>
          <p:cNvSpPr/>
          <p:nvPr/>
        </p:nvSpPr>
        <p:spPr>
          <a:xfrm>
            <a:off x="34925" y="765175"/>
            <a:ext cx="8967788" cy="5761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44958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que con nosotros se quiso quedar.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hasta la frente;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lleva la mano al barrigón,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al hombro izquierdo y luego al derecho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di muy fuerte: ¡La fiesta empezó!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1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la fiesta, la fiesta con Jesús.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Ven a cantar, a celebrar, </a:t>
            </a:r>
          </a:p>
          <a:p>
            <a:pPr marL="63055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ES" sz="2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que con nosotros se quiso quedar. (bis)</a:t>
            </a:r>
          </a:p>
        </p:txBody>
      </p:sp>
      <p:sp>
        <p:nvSpPr>
          <p:cNvPr id="23556" name="1 Título">
            <a:extLst>
              <a:ext uri="{FF2B5EF4-FFF2-40B4-BE49-F238E27FC236}">
                <a16:creationId xmlns:a16="http://schemas.microsoft.com/office/drawing/2014/main" id="{83DE6007-F3A7-4B23-AE54-14C335E7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0" y="115888"/>
            <a:ext cx="482441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VEN A LA FIESTA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5A9B428B-C1F2-3C7A-0785-51DFACECB9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2813"/>
            <a:ext cx="147083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FFC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0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4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A319B688-9025-434F-89E8-FDE28F79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>
            <a:extLst>
              <a:ext uri="{FF2B5EF4-FFF2-40B4-BE49-F238E27FC236}">
                <a16:creationId xmlns:a16="http://schemas.microsoft.com/office/drawing/2014/main" id="{0101D003-49F7-B72E-BF9B-BB7860E5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1586543"/>
            <a:ext cx="1702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latin typeface="Comic Sans MS" panose="030F0702030302020204" pitchFamily="66" charset="0"/>
              </a:rPr>
              <a:t>san Juan 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196C2-529C-61B9-E76C-BB10A60B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863049"/>
            <a:ext cx="8496944" cy="1007517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itchFamily="66" charset="0"/>
              </a:rPr>
              <a:t>Le pediré al Padre que os dé otro Paráclito.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41C0C42-AA51-2614-BB79-C2D00151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2"/>
            <a:ext cx="9099985" cy="8715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VI DOMINGO DE PASCUA</a:t>
            </a:r>
            <a:endParaRPr lang="es-ES" altLang="es-ES" sz="4400" b="1" u="sng" dirty="0">
              <a:solidFill>
                <a:srgbClr val="FFC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3" name="Picture 2" descr="Corazones en red">
            <a:extLst>
              <a:ext uri="{FF2B5EF4-FFF2-40B4-BE49-F238E27FC236}">
                <a16:creationId xmlns:a16="http://schemas.microsoft.com/office/drawing/2014/main" id="{5EBCCB1E-5CCC-9992-38D9-1B075B16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4587"/>
            <a:ext cx="5058943" cy="467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2" descr="Un par de personas sonriendo&#10;&#10;Descripción generada automáticamente con confianza media">
            <a:extLst>
              <a:ext uri="{FF2B5EF4-FFF2-40B4-BE49-F238E27FC236}">
                <a16:creationId xmlns:a16="http://schemas.microsoft.com/office/drawing/2014/main" id="{7C603E94-7224-5035-DCA9-9A0C8429F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48" y="3892307"/>
            <a:ext cx="3364448" cy="252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187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E7DC3597-653D-41F5-B955-F2ACC8CC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736"/>
            <a:ext cx="8281987" cy="56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Bendigamos al Señor,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Dios de toda la creación,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habernos regalado su amor.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su bondad y su perdón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su gran fidelidad,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los siglos de los siglos durarán.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8A3D89AB-5389-484F-937F-C18B22F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6331222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  <a:endParaRPr lang="es-ES" altLang="es-ES" sz="180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12E766-3A0D-4B3E-A58C-A56A8C84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052513"/>
            <a:ext cx="2281238" cy="321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B819995-E1F8-433C-A783-9EDD0538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9" y="260350"/>
            <a:ext cx="6551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BENDIGAMOS AL SEÑOR</a:t>
            </a:r>
            <a:endParaRPr lang="es-ES" altLang="es-ES" sz="36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8571C19B-0E71-4CF0-8615-36A1ACAD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11256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Enviados con poder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en el nombre de Jesús,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sanar a los enfermos del dolor;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ciegos dar visión,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pobres la verdad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 los presos y oprimidos libertad.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081EE7CE-AC45-459D-9154-636EB60A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61" y="632963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200712-9013-4D0D-A520-8D410A9D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C45C705B-7C74-425C-BFFE-E942B282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806450"/>
            <a:ext cx="7886700" cy="514283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Con la fuerza de su amor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 de la resurrección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anunciamos llega ya la salvación.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Que ni el miedo ni el dolor,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ni la duda o la opresión,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borrarán la paz de nuestro corazón.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s-ES" altLang="es-ES" sz="24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uadroTexto 1">
            <a:extLst>
              <a:ext uri="{FF2B5EF4-FFF2-40B4-BE49-F238E27FC236}">
                <a16:creationId xmlns:a16="http://schemas.microsoft.com/office/drawing/2014/main" id="{0876DC2D-3978-447B-A9FB-321C8260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943" y="6312772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F9A8D2-5472-48F3-A18E-DF9C9607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FFC000"/>
                </a:solidFill>
                <a:ea typeface="+mj-ea"/>
                <a:cs typeface="+mj-cs"/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72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>
            <a:extLst>
              <a:ext uri="{FF2B5EF4-FFF2-40B4-BE49-F238E27FC236}">
                <a16:creationId xmlns:a16="http://schemas.microsoft.com/office/drawing/2014/main" id="{BC6C34B8-F27C-49E2-96F6-A8495BA28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017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3867B1DB-5D3C-4AF7-B5D8-428731E8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6C3E77E9-0CA8-4F61-92BE-CE02B10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AVE MARÍA </a:t>
            </a:r>
            <a:endParaRPr lang="es-ES" altLang="es-ES" sz="4400" b="1" u="sng" dirty="0">
              <a:solidFill>
                <a:srgbClr val="FFC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Tantas cosas en la vida nos ofrecen plenitud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nos son más que mentiras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desgastan la inquietud.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Tú has llenado mi existencia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al quererme de verdad.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Yo quisiera, Madre buena,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amarte más.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pic>
        <p:nvPicPr>
          <p:cNvPr id="3074" name="Picture 2" descr="MARÍA, MADRE DE DIOS! - Parroquia Patriarca San José">
            <a:extLst>
              <a:ext uri="{FF2B5EF4-FFF2-40B4-BE49-F238E27FC236}">
                <a16:creationId xmlns:a16="http://schemas.microsoft.com/office/drawing/2014/main" id="{9E8FA66C-236D-0D11-EA91-A1ED673F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53" y="1484923"/>
            <a:ext cx="3454324" cy="51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F2EA5FF6-AB10-E30B-9EA6-37936379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3E6C5A42-6195-FDA0-C4B0-7A9EE99D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197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>
            <a:extLst>
              <a:ext uri="{FF2B5EF4-FFF2-40B4-BE49-F238E27FC236}">
                <a16:creationId xmlns:a16="http://schemas.microsoft.com/office/drawing/2014/main" id="{0101D003-49F7-B72E-BF9B-BB7860E5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1586543"/>
            <a:ext cx="1702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latin typeface="Comic Sans MS" panose="030F0702030302020204" pitchFamily="66" charset="0"/>
              </a:rPr>
              <a:t>san Juan 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196C2-529C-61B9-E76C-BB10A60B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863049"/>
            <a:ext cx="8496944" cy="1007517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itchFamily="66" charset="0"/>
              </a:rPr>
              <a:t>Le pediré al Padre que os dé otro Paráclito.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41C0C42-AA51-2614-BB79-C2D00151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2"/>
            <a:ext cx="9099985" cy="8715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VI DOMINGO DE PASCUA</a:t>
            </a:r>
            <a:endParaRPr lang="es-ES" altLang="es-ES" sz="4400" b="1" u="sng" dirty="0">
              <a:solidFill>
                <a:srgbClr val="FFC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3" name="Picture 2" descr="Corazones en red">
            <a:extLst>
              <a:ext uri="{FF2B5EF4-FFF2-40B4-BE49-F238E27FC236}">
                <a16:creationId xmlns:a16="http://schemas.microsoft.com/office/drawing/2014/main" id="{5EBCCB1E-5CCC-9992-38D9-1B075B16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6543"/>
            <a:ext cx="5218981" cy="48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2" descr="Un par de personas sonriendo&#10;&#10;Descripción generada automáticamente con confianza media">
            <a:extLst>
              <a:ext uri="{FF2B5EF4-FFF2-40B4-BE49-F238E27FC236}">
                <a16:creationId xmlns:a16="http://schemas.microsoft.com/office/drawing/2014/main" id="{7C603E94-7224-5035-DCA9-9A0C8429F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48" y="3892307"/>
            <a:ext cx="3364448" cy="252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590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silencio escuchabas la palabra de Jesús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la hacías pan de vida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meditando en tu interior.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La semilla que ha caído ya germina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ya está en flor.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Con el corazón en fiesta, cantaré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A8690411-43BC-C562-4FAF-6C33C8AC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1698625"/>
            <a:ext cx="3311971" cy="49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C8191C8-6EB2-3E47-A246-994FFCE0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292494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8324935D-11DA-10A1-D5CB-48D48107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5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que yo era muy niño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estado junto a mí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guiado de tu mano,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aprendí a decir que sí.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calor de la esperanza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nunca se enfrió mi fe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la noche más oscura fuiste luz.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F552408A-5EEC-955B-9D67-B15BB649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022276" cy="45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BF546873-3EA9-9A83-73E1-912BF8EE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D0FB1351-C80A-286F-9651-F0F19E2D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23" y="332656"/>
            <a:ext cx="8389937" cy="55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dejes, Madre mía,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 conmigo al caminar.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compartir mi vida y crear fraternidad.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Muchas cosas en nosotros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el fruto de tu amor.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plegaria más sencilla cantaré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 María, Ave María</a:t>
            </a:r>
            <a:endParaRPr lang="es-ES" sz="26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Ave María, Ave María</a:t>
            </a: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8E3824D8-5B55-E7C3-8FA1-AD8E58FC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58909"/>
            <a:ext cx="2904975" cy="43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62BE5CD0-B4E8-2F1B-D2BA-0333F37D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45707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6E016C68-D299-D5CF-598C-30F47C7C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124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68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0021119-09B3-4045-A0F9-16BCB3D5AB7E}"/>
              </a:ext>
            </a:extLst>
          </p:cNvPr>
          <p:cNvSpPr txBox="1">
            <a:spLocks/>
          </p:cNvSpPr>
          <p:nvPr/>
        </p:nvSpPr>
        <p:spPr bwMode="auto">
          <a:xfrm>
            <a:off x="452438" y="5441950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54275" name="Imagen 5">
            <a:extLst>
              <a:ext uri="{FF2B5EF4-FFF2-40B4-BE49-F238E27FC236}">
                <a16:creationId xmlns:a16="http://schemas.microsoft.com/office/drawing/2014/main" id="{8D2E6A8C-F8D9-463B-ADE6-5AC8F5A51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2"/>
          <a:stretch>
            <a:fillRect/>
          </a:stretch>
        </p:blipFill>
        <p:spPr bwMode="auto">
          <a:xfrm>
            <a:off x="1763713" y="188913"/>
            <a:ext cx="58943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9F811E91-6A52-F092-BD6E-24D6108A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87512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E785F1D-0971-452F-978F-56DE544F5A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500" y="620713"/>
            <a:ext cx="4349750" cy="551973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 Dios en el cielo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y en la tierra paz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 los hombres que ama el Señor.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11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Por tu inmensa Gloria te alabamos,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te bendecimos, te adoramos,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te glorificamos, te damos gracias.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9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Señor, Hijo único, Jesucristo,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_tradnl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4C58E8DE-C733-4907-97F9-50B1DB1B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4895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200" b="1" u="sng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1F786BC-D49A-49FC-A01A-E4180A44BFAC}"/>
              </a:ext>
            </a:extLst>
          </p:cNvPr>
          <p:cNvSpPr txBox="1">
            <a:spLocks/>
          </p:cNvSpPr>
          <p:nvPr/>
        </p:nvSpPr>
        <p:spPr bwMode="auto">
          <a:xfrm>
            <a:off x="4932363" y="549275"/>
            <a:ext cx="41767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con el Espíritu Santo en la gloria de Dios Padre.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Amén.</a:t>
            </a:r>
            <a:endParaRPr lang="es-ES_tradnl" altLang="es-ES" sz="2000" b="1" dirty="0">
              <a:latin typeface="Comic Sans MS" panose="030F0702030302020204" pitchFamily="66" charset="0"/>
            </a:endParaRPr>
          </a:p>
        </p:txBody>
      </p:sp>
      <p:pic>
        <p:nvPicPr>
          <p:cNvPr id="9221" name="Picture 2" descr="Dibujos de Fano en color · Diócesis de Málaga : Portal de la Iglesia  Católica de Málaga">
            <a:extLst>
              <a:ext uri="{FF2B5EF4-FFF2-40B4-BE49-F238E27FC236}">
                <a16:creationId xmlns:a16="http://schemas.microsoft.com/office/drawing/2014/main" id="{FE4C3480-820F-47B0-B141-ADEED2C5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98938"/>
            <a:ext cx="32734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3A6C2A8-66AA-45DF-A4EC-A7304FF1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850" y="260350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788F24-24A0-4C71-9A64-D2040A4044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893175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Libro de los Hechos de los Apóstoles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1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SALMO: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Aclamad al Señor, tierra entera.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6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Primera carta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del apóstol san Pedro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6628" name="Imagen 3" descr="Diagrama&#10;&#10;Descripción generada automáticamente">
            <a:extLst>
              <a:ext uri="{FF2B5EF4-FFF2-40B4-BE49-F238E27FC236}">
                <a16:creationId xmlns:a16="http://schemas.microsoft.com/office/drawing/2014/main" id="{54A109B5-3847-464E-920D-0499616CF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587955" y="3861048"/>
            <a:ext cx="3324269" cy="2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A1F33AF-29AB-4465-B7AE-44490DE7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5" y="566124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059" y="899068"/>
            <a:ext cx="6984776" cy="327717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Junto a Ti, Jesús, rezaré,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tu palabra quiero vivir.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Tú me haces sencillo, Señor,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en tus manos me dejaré.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aleluya,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a-le-</a:t>
            </a:r>
            <a:r>
              <a:rPr lang="es-ES" altLang="es-ES" sz="3200" b="1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b="1" dirty="0">
                <a:latin typeface="Comic Sans MS" panose="030F0702030302020204" pitchFamily="66" charset="0"/>
              </a:rPr>
              <a:t>-ya  (bis)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16632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JUNTO A TI, JESÚS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2344293" y="4320347"/>
            <a:ext cx="4640362" cy="25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>
            <a:extLst>
              <a:ext uri="{FF2B5EF4-FFF2-40B4-BE49-F238E27FC236}">
                <a16:creationId xmlns:a16="http://schemas.microsoft.com/office/drawing/2014/main" id="{0101D003-49F7-B72E-BF9B-BB7860E5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1586543"/>
            <a:ext cx="1702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latin typeface="Comic Sans MS" panose="030F0702030302020204" pitchFamily="66" charset="0"/>
              </a:rPr>
              <a:t>san Juan 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196C2-529C-61B9-E76C-BB10A60B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863049"/>
            <a:ext cx="8496944" cy="1007517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itchFamily="66" charset="0"/>
              </a:rPr>
              <a:t>Le pediré al Padre que os dé otro Paráclito.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41C0C42-AA51-2614-BB79-C2D00151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2"/>
            <a:ext cx="9099985" cy="8715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ES" sz="4400" b="1" u="sng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VI DOMINGO DE PASCUA</a:t>
            </a:r>
            <a:endParaRPr lang="es-ES" altLang="es-ES" sz="4400" b="1" u="sng" dirty="0">
              <a:solidFill>
                <a:srgbClr val="FFC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3" name="Picture 2" descr="Corazones en red">
            <a:extLst>
              <a:ext uri="{FF2B5EF4-FFF2-40B4-BE49-F238E27FC236}">
                <a16:creationId xmlns:a16="http://schemas.microsoft.com/office/drawing/2014/main" id="{5EBCCB1E-5CCC-9992-38D9-1B075B16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6543"/>
            <a:ext cx="5218981" cy="48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22" descr="Un par de personas sonriendo&#10;&#10;Descripción generada automáticamente con confianza media">
            <a:extLst>
              <a:ext uri="{FF2B5EF4-FFF2-40B4-BE49-F238E27FC236}">
                <a16:creationId xmlns:a16="http://schemas.microsoft.com/office/drawing/2014/main" id="{7C603E94-7224-5035-DCA9-9A0C8429F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48" y="3892307"/>
            <a:ext cx="3364448" cy="252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5299"/>
            <a:ext cx="2917527" cy="2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6C27703-05F5-69A0-8F23-43F95644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telefonos">
            <a:extLst>
              <a:ext uri="{FF2B5EF4-FFF2-40B4-BE49-F238E27FC236}">
                <a16:creationId xmlns:a16="http://schemas.microsoft.com/office/drawing/2014/main" id="{428189F9-7AA5-4E45-8C9F-C24D44087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/>
          <a:stretch/>
        </p:blipFill>
        <p:spPr bwMode="auto">
          <a:xfrm>
            <a:off x="7092280" y="3933056"/>
            <a:ext cx="12231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9520</TotalTime>
  <Words>1631</Words>
  <Application>Microsoft Office PowerPoint</Application>
  <PresentationFormat>Presentación en pantalla (4:3)</PresentationFormat>
  <Paragraphs>275</Paragraphs>
  <Slides>34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4" baseType="lpstr">
      <vt:lpstr>Arial</vt:lpstr>
      <vt:lpstr>Baskerville Old Face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Faceta</vt:lpstr>
      <vt:lpstr>Presentación de PowerPoint</vt:lpstr>
      <vt:lpstr>VEN A LA FIESTA</vt:lpstr>
      <vt:lpstr>VI DOMINGO DE PASCUA</vt:lpstr>
      <vt:lpstr>Presentación de PowerPoint</vt:lpstr>
      <vt:lpstr>LITURGIA DE LA PALABRA</vt:lpstr>
      <vt:lpstr>Presentación de PowerPoint</vt:lpstr>
      <vt:lpstr>VI DOMINGO DE PASCUA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VI DOMINGO DE PASCUA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AVE MARÍA 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(Gasindur)</cp:lastModifiedBy>
  <cp:revision>852</cp:revision>
  <dcterms:created xsi:type="dcterms:W3CDTF">2008-10-09T14:11:57Z</dcterms:created>
  <dcterms:modified xsi:type="dcterms:W3CDTF">2023-05-12T06:22:31Z</dcterms:modified>
</cp:coreProperties>
</file>