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7"/>
  </p:notesMasterIdLst>
  <p:sldIdLst>
    <p:sldId id="1296" r:id="rId2"/>
    <p:sldId id="956" r:id="rId3"/>
    <p:sldId id="957" r:id="rId4"/>
    <p:sldId id="1408" r:id="rId5"/>
    <p:sldId id="1146" r:id="rId6"/>
    <p:sldId id="260" r:id="rId7"/>
    <p:sldId id="907" r:id="rId8"/>
    <p:sldId id="1207" r:id="rId9"/>
    <p:sldId id="1306" r:id="rId10"/>
    <p:sldId id="1307" r:id="rId11"/>
    <p:sldId id="1351" r:id="rId12"/>
    <p:sldId id="1023" r:id="rId13"/>
    <p:sldId id="764" r:id="rId14"/>
    <p:sldId id="1387" r:id="rId15"/>
    <p:sldId id="1336" r:id="rId16"/>
    <p:sldId id="1277" r:id="rId17"/>
    <p:sldId id="347" r:id="rId18"/>
    <p:sldId id="1028" r:id="rId19"/>
    <p:sldId id="348" r:id="rId20"/>
    <p:sldId id="349" r:id="rId21"/>
    <p:sldId id="1381" r:id="rId22"/>
    <p:sldId id="1398" r:id="rId23"/>
    <p:sldId id="766" r:id="rId24"/>
    <p:sldId id="1409" r:id="rId25"/>
    <p:sldId id="1410" r:id="rId26"/>
    <p:sldId id="1411" r:id="rId27"/>
    <p:sldId id="1412" r:id="rId28"/>
    <p:sldId id="1403" r:id="rId29"/>
    <p:sldId id="744" r:id="rId30"/>
    <p:sldId id="1404" r:id="rId31"/>
    <p:sldId id="1405" r:id="rId32"/>
    <p:sldId id="1353" r:id="rId33"/>
    <p:sldId id="1354" r:id="rId34"/>
    <p:sldId id="699" r:id="rId35"/>
    <p:sldId id="1304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01/06/2023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7092280" y="3933056"/>
            <a:ext cx="1223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CEEB9BE9-BEE7-46C9-BBEB-A8DD30EF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E32792EC-21DA-4003-A512-5FB18943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15235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86D98D19-361A-48C6-BEE9-BA9E9F86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4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5DA9A3-FDF8-4A3D-A90B-23448635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52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0" descr="corazon-imagen-animada-0861">
            <a:extLst>
              <a:ext uri="{FF2B5EF4-FFF2-40B4-BE49-F238E27FC236}">
                <a16:creationId xmlns:a16="http://schemas.microsoft.com/office/drawing/2014/main" id="{412C6155-1D45-A000-2810-4A5D949996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DOMINGO SANTÍSIMA TRINIDAD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FD596-D066-CC58-FC8F-DB83D5EF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12" y="1484784"/>
            <a:ext cx="31001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 descr="Kamiano » La Trinidad en 3D">
            <a:extLst>
              <a:ext uri="{FF2B5EF4-FFF2-40B4-BE49-F238E27FC236}">
                <a16:creationId xmlns:a16="http://schemas.microsoft.com/office/drawing/2014/main" id="{9EDB6B99-753D-FE9D-726F-E2B80154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983"/>
            <a:ext cx="57134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09" y="1196752"/>
            <a:ext cx="8281987" cy="44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Dios nos amó como nadie amó jamás.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Él nos guía como estrella cuando no existe la luz.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Él nos da todo su amor mientras la fracción del pan.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 el pan de la amistad, el pan de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 mi cuerpo: tomad y comed.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Esta es mi sangre: tomad y bebed.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Pues yo soy la Vida, yo soy el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Oh, Señor, condúcenos hasta tu amor.</a:t>
            </a:r>
            <a:endParaRPr lang="es-ES" altLang="es-E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42B87B19-F852-AC5B-9C32-BA0AEA19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" y="618720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25413"/>
            <a:ext cx="7273057" cy="782637"/>
          </a:xfrm>
        </p:spPr>
        <p:txBody>
          <a:bodyPr>
            <a:normAutofit/>
          </a:bodyPr>
          <a:lstStyle/>
          <a:p>
            <a:pPr algn="r" eaLnBrk="1" hangingPunct="1"/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EL SEÑOR DIOS NOS AMÓ</a:t>
            </a:r>
          </a:p>
        </p:txBody>
      </p:sp>
      <p:pic>
        <p:nvPicPr>
          <p:cNvPr id="1026" name="Picture 2" descr="La Buena Noticia de la Semana, 3 de octubre 2021 - Hermanas  HospitalariasHermanas Hospitalarias">
            <a:extLst>
              <a:ext uri="{FF2B5EF4-FFF2-40B4-BE49-F238E27FC236}">
                <a16:creationId xmlns:a16="http://schemas.microsoft.com/office/drawing/2014/main" id="{BFF4D7C5-4F71-CE4F-B6F1-6781D6B3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6084168" y="2780928"/>
            <a:ext cx="3254301" cy="27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3BD2403-C3C4-4224-47A1-D7408412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75963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E4DB15E0-A9BC-FAC3-4948-426425FF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9325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Señor Dios nos amó como nadie amó jamás.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Sus paisanos le creían hijo de un trabajador.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Como todos, Él también ganó el pan con su sudor,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conoce la fatiga y el dolor.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 mi cuerpo: tomad y comed.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Esta es mi sangre: tomad y bebed.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Pues yo soy la Vida, yo soy el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Oh, Señor, condúcenos hasta tu amor.</a:t>
            </a:r>
            <a:endParaRPr lang="es-ES" altLang="es-E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CDB364C4-9733-91EE-C510-5D6A17CF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" y="6185619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a Buena Noticia de la Semana, 3 de octubre 2021 - Hermanas  HospitalariasHermanas Hospitalarias">
            <a:extLst>
              <a:ext uri="{FF2B5EF4-FFF2-40B4-BE49-F238E27FC236}">
                <a16:creationId xmlns:a16="http://schemas.microsoft.com/office/drawing/2014/main" id="{E59D2958-EE56-2B7A-EA0B-E616B790B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5724128" y="2475210"/>
            <a:ext cx="3614341" cy="30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A2536A4-F3C2-09A5-AB8E-CF537629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49289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0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EC2EC546-FD89-F278-0140-30091A68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980728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El Señor Dios nos amó como nadie amó jamás.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Él reúne a los hombres y les da a vivir su amor.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Los cristianos, todos ya, miembros de su cuerpo son,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nadie puede separarlos de su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 mi cuerpo: tomad y comed.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Esta es mi sangre: tomad y bebed.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Pues yo soy la Vida, yo soy el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Oh, Señor, condúcenos hasta tu amor.</a:t>
            </a:r>
            <a:endParaRPr lang="es-ES" altLang="es-E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6138DA85-B40F-D7D6-234D-E4B2AC79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6" y="6185619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a Buena Noticia de la Semana, 3 de octubre 2021 - Hermanas  HospitalariasHermanas Hospitalarias">
            <a:extLst>
              <a:ext uri="{FF2B5EF4-FFF2-40B4-BE49-F238E27FC236}">
                <a16:creationId xmlns:a16="http://schemas.microsoft.com/office/drawing/2014/main" id="{89B67406-2912-0B79-8CFA-2F2D36216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5652120" y="2414066"/>
            <a:ext cx="3686349" cy="31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0A4148E-968D-28C7-4CA1-9F2C6D0F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60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40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AD54D545-7185-49CD-A847-5B446823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F9F5BE32-7630-4BA9-A6F9-D242ED12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478" y="6186487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E8B673-8059-4BC4-BD9F-88A1812D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980728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0" descr="corazon-imagen-animada-0861">
            <a:extLst>
              <a:ext uri="{FF2B5EF4-FFF2-40B4-BE49-F238E27FC236}">
                <a16:creationId xmlns:a16="http://schemas.microsoft.com/office/drawing/2014/main" id="{0CD7F9FB-FCB7-43C5-2B80-128AB0BB2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9F811E91-6A52-F092-BD6E-24D6108A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751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DOMINGO SANTÍSIMA TRINIDAD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FD596-D066-CC58-FC8F-DB83D5EF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12" y="1484784"/>
            <a:ext cx="31001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 descr="Kamiano » La Trinidad en 3D">
            <a:extLst>
              <a:ext uri="{FF2B5EF4-FFF2-40B4-BE49-F238E27FC236}">
                <a16:creationId xmlns:a16="http://schemas.microsoft.com/office/drawing/2014/main" id="{9EDB6B99-753D-FE9D-726F-E2B80154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983"/>
            <a:ext cx="57134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9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Libro del Éxodo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8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¡A ti gloria y alabanza por los siglos!.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Segunda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92" y="5594841"/>
            <a:ext cx="1819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latin typeface="Comic Sans MS" panose="030F0702030302020204" pitchFamily="66" charset="0"/>
              </a:rPr>
              <a:t>san Juan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60" y="801494"/>
            <a:ext cx="8797536" cy="69374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Dios envió a su Hijo para que el mundo se salve por él.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DOMINGO SANTÍSIMA TRINIDAD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F0FFEA-F5EF-E48F-D190-CEEC05EE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0" y="1734587"/>
            <a:ext cx="2823468" cy="40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RROQUIA DE SAN CIPRIANO DE VILANOVA DE AROUSA">
            <a:extLst>
              <a:ext uri="{FF2B5EF4-FFF2-40B4-BE49-F238E27FC236}">
                <a16:creationId xmlns:a16="http://schemas.microsoft.com/office/drawing/2014/main" id="{1E391A65-27BA-931A-A7ED-EB46674C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" y="1734587"/>
            <a:ext cx="5444202" cy="37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9535</TotalTime>
  <Words>1661</Words>
  <Application>Microsoft Office PowerPoint</Application>
  <PresentationFormat>Presentación en pantalla (4:3)</PresentationFormat>
  <Paragraphs>281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Presentación de PowerPoint</vt:lpstr>
      <vt:lpstr>DOMINGO SANTÍSIMA TRINIDAD</vt:lpstr>
      <vt:lpstr>Presentación de PowerPoint</vt:lpstr>
      <vt:lpstr>LITURGIA DE LA PALABRA</vt:lpstr>
      <vt:lpstr>Presentación de PowerPoint</vt:lpstr>
      <vt:lpstr>DOMINGO SANTÍSIMA TRINIDAD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DOMINGO SANTÍSIMA TRINIDAD</vt:lpstr>
      <vt:lpstr>EL SEÑOR DIOS NOS AMÓ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855</cp:revision>
  <dcterms:created xsi:type="dcterms:W3CDTF">2008-10-09T14:11:57Z</dcterms:created>
  <dcterms:modified xsi:type="dcterms:W3CDTF">2023-06-01T16:04:02Z</dcterms:modified>
</cp:coreProperties>
</file>