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3"/>
  </p:notesMasterIdLst>
  <p:sldIdLst>
    <p:sldId id="1376" r:id="rId2"/>
    <p:sldId id="1421" r:id="rId3"/>
    <p:sldId id="1422" r:id="rId4"/>
    <p:sldId id="898" r:id="rId5"/>
    <p:sldId id="1294" r:id="rId6"/>
    <p:sldId id="260" r:id="rId7"/>
    <p:sldId id="1045" r:id="rId8"/>
    <p:sldId id="1295" r:id="rId9"/>
    <p:sldId id="1416" r:id="rId10"/>
    <p:sldId id="339" r:id="rId11"/>
    <p:sldId id="1423" r:id="rId12"/>
    <p:sldId id="1023" r:id="rId13"/>
    <p:sldId id="764" r:id="rId14"/>
    <p:sldId id="1041" r:id="rId15"/>
    <p:sldId id="1277" r:id="rId16"/>
    <p:sldId id="347" r:id="rId17"/>
    <p:sldId id="1028" r:id="rId18"/>
    <p:sldId id="348" r:id="rId19"/>
    <p:sldId id="349" r:id="rId20"/>
    <p:sldId id="1417" r:id="rId21"/>
    <p:sldId id="766" r:id="rId22"/>
    <p:sldId id="1424" r:id="rId23"/>
    <p:sldId id="886" r:id="rId24"/>
    <p:sldId id="887" r:id="rId25"/>
    <p:sldId id="888" r:id="rId26"/>
    <p:sldId id="1225" r:id="rId27"/>
    <p:sldId id="744" r:id="rId28"/>
    <p:sldId id="1330" r:id="rId29"/>
    <p:sldId id="1331" r:id="rId30"/>
    <p:sldId id="1353" r:id="rId31"/>
    <p:sldId id="1410" r:id="rId3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CC"/>
    <a:srgbClr val="FFFF00"/>
    <a:srgbClr val="FFFFFF"/>
    <a:srgbClr val="FF3399"/>
    <a:srgbClr val="FF0000"/>
    <a:srgbClr val="FDA76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6" autoAdjust="0"/>
    <p:restoredTop sz="95097" autoAdjust="0"/>
  </p:normalViewPr>
  <p:slideViewPr>
    <p:cSldViewPr>
      <p:cViewPr varScale="1">
        <p:scale>
          <a:sx n="77" d="100"/>
          <a:sy n="77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B3B9253-A1E5-57DE-CCC5-4C52351E98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72AD309A-A123-F747-1AAB-05E1A83862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7645DD0-F959-4FE9-AD97-48311D58CD30}" type="datetimeFigureOut">
              <a:rPr lang="es-ES"/>
              <a:pPr>
                <a:defRPr/>
              </a:pPr>
              <a:t>08/12/2023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F3679CE-CE8A-27D3-3D93-31DF137E4C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E2F43A14-6518-34FC-23E1-285EEE2DA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365BDA0-C193-473A-2A7C-D08A4D2259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6CDECF8-0D41-4853-B832-EC699D64B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83EC02-3A75-41AE-ADE5-8B25099771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A3029DCB-7063-A47A-E106-D76F729CC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69A31100-E47C-0401-20D3-EDCE6946D7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77431392-53F4-2EA3-4BE0-367431650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CB0871-302D-49C7-97A4-3F2290DD8DE1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id="{159DAC8B-31F4-3753-C49F-DEA2639625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id="{072B25DA-7AC7-338E-9E8E-B05709290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9700" name="3 Marcador de número de diapositiva">
            <a:extLst>
              <a:ext uri="{FF2B5EF4-FFF2-40B4-BE49-F238E27FC236}">
                <a16:creationId xmlns:a16="http://schemas.microsoft.com/office/drawing/2014/main" id="{C412AA69-7CE3-88F1-8510-6B42949C2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D14F19-42D0-48C5-BFBE-DBA91FFDB7E3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0BCE715B-C8D6-09AF-2674-369543677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22BF7938-CD7E-89A2-4E9D-419E3F08F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A297CE47-8E7E-4CA5-D312-516A478D5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3E8870-E130-4AB6-AF93-ABA1011EAA58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0AAB5A2-FBD1-0E45-8CAA-0A9242E00024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6355F0AB-3086-BAD8-FA8B-CA88132D6A5E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F30DB5AF-4DDC-6C30-5D33-76FF275522E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D46FC1EC-4341-5FE6-01C8-864D37E56B10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ADCD046B-7BB8-7124-FCD1-42409A8627BC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BEA3EF3E-6FDE-0368-8E6E-B334C74AC69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CDA33185-7163-8E93-0C36-A1EBD2245100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07595740-A366-4F71-334C-814BEB43B1BA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A4A34FD5-984A-E579-3180-4AEF83ABF07F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43CD2A2A-FCC6-8E49-321F-BD7FF8E53992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3027EB5-3178-F6AE-B2B2-4DE8BB7E855C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DD2624-E7FC-269C-FE3B-A93AF564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8F8572E-6CD8-A0BD-8C42-C44C2DF2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5585E9-1327-BC2C-7C0E-6249A613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BC12-366B-4FA4-9CF4-1266A89CF7E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620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F5C6A-2001-26DC-98E1-807A96EF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D0BC-4BD8-B1F7-33A0-AE9C9F70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B6111-DF2B-1ECC-6A8C-6367580C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F82E-7F5C-4AA8-897A-5627BC0405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433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7A3DBF73-E7F8-2015-E3CB-F0B0392D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059CCF6E-C4C5-7FE7-F5BF-6936F32E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65AE3A4-98DB-48AB-94E3-D977AFC4B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4E6847-7301-19C5-BA89-C54B682784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C73EF8-387F-2EC0-F5F2-B4155C9568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296C-930A-4861-AD6F-D8D58C493F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8234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8282D-7FC1-E890-198F-7EA0F0EC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AC710-81F3-5849-68CB-CBFEFAD2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76AD-E539-7A86-29BA-5AF91DD7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7BD3-5D01-4E4A-87A0-C19A5CD9609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694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30C242CE-F131-62B8-042E-7CD6B094F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1763ABB3-0858-D7F5-BE67-478B87D97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284EBA-46DD-BF3C-6FD1-85AE7A3013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0A05150-0A14-DF76-A93D-A01249464A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D2F84E-FFC5-D357-BB44-E6AFD31C55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5B24-76B5-4674-8591-5C518B9265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916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2BD82-E140-3111-80EB-61039614BE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FC20B-EFC9-0D87-8D15-90C8E94B29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CC805-EB42-9584-0774-949385C721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005D-85B4-4665-B9B0-40567490708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251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74335-B9E8-3365-A344-34D8C897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2BF47-CBB1-5BB4-9DE7-BEAF5FC4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B60E8-6DB2-21EE-B2CF-3861900E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A5FE3-6DF6-4D64-A032-6E7A52E4AF8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0721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0019-8EA2-AB42-BBEF-C18569F6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60E9-3F05-AE16-E7F8-BA6936F4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8C9F-4B32-A685-3534-5C383CB9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1063-355B-4187-8956-591778D449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72194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7E72419-B1D0-86E3-A17A-27FF25697D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9B3CC94-5088-0ADC-D981-A0863408F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25ED-2335-46AF-A41D-810F9D3E79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B11669E2-11E4-CFB1-4FC6-127B19B59DF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06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E039594-0D4D-EEBE-0B5E-20A79E84DE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5B586ED5-9DA6-AD7D-51C3-93A926E10B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5D1B5-4E98-4C00-A571-6C041FBCAFD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8538B5B-3FF6-2A1B-21FB-FD8EC8E791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47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C5D4F-0116-5C88-A9B8-DF7F90E2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7776B-9C79-E88D-BCDD-4DF68C27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5C2AA-250B-9D45-9B53-4CE84C28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718C-A048-46FC-81CB-45DB3FFD06D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448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B031E-5D3F-96A4-6407-9AA90A6B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E393A-5A01-EAEB-4C6E-D8CA716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007C8-C7D8-B021-6A7C-84DC7000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2198-1285-4870-B019-189CE2466EE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554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64C131-5EF7-6F46-CE57-D813DE26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7F4EDC-9698-8167-EBBA-ABC4BA8D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E11A7-9695-AD10-5E37-6E0323CD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0C54-34EB-4E78-B6C6-A0D3C6947E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5678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BF336D-55AE-29A6-C72D-31DEB79B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1DB3CF-0643-BA02-E88D-4C424E5F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AE8F4D-5178-8115-EC30-2F887A51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21F5-B0E0-4FD9-ACC5-FA1D2B985D3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51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797AA9-9B92-6961-195C-E2B4F21E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C374A9-9973-2827-CB87-0AE78F75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0460AC-678F-0C33-47CC-DC82E382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C71A-39F1-4BB6-B594-7ED3226FB52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83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D9124C-0B55-7762-2F7D-8AC9B72A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BC40D6-711B-159D-855F-AD2EF39C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962636-466E-31B3-E0BA-DB001FC9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80C6-8E8E-4E53-96EE-F81E98F26CB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144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ECA8EA-B262-6BE4-5BB9-E1D5045E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492A9D-D00C-87BD-3E89-2523A16C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382CFA-04E2-374E-7733-0ACCE546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C7BA-8281-4007-9337-F724BE3E4C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04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B5EBD8-6CAF-BE26-86A8-6B8538B9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1C3FAF-98CC-596E-E1AA-4DEC34AA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98218-7968-186C-7E99-B6062901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9E70-49AC-4EBC-9B3E-8446EC4940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476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C4ECF4D0-3E25-8D2E-8E98-9A855FC31D1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C52FFF-BC53-6C80-2B4B-BE16DFB919D0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938C79-6DE9-B22C-B50A-29C31FCDF9B2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C91A7BE-91E5-BD19-143C-10F091E260C4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E23075A-229A-599D-00D1-639590C81DE9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125D7B-F5BB-092F-A303-16156A4E432A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2AAFED6-A3EA-4E68-DEFE-EF3D3C237A4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8CB844C-D943-9B4C-CD4A-42C4799D4CE3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262F376-21DF-69F8-C314-2DC25246FABA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4C44C5-37CF-6056-59C2-A8E7B2A8C169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E25E2A3-38C7-D14A-73A3-D925EDCF7FA4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E948FD6-0D16-E5D3-AD1C-520604915B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DDB6D62-5CE1-3D0F-1A21-2598A0E32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05DD-56F9-BD91-B52E-C9376195B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2C9AB-C171-FC7E-FD4D-4470DACAA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FF6AA-1B65-93FE-A7C1-C90EBAA0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EE1543E9-0D4C-4BCD-9D6D-EB7DC6208DD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4" r:id="rId1"/>
    <p:sldLayoutId id="2147487995" r:id="rId2"/>
    <p:sldLayoutId id="2147487996" r:id="rId3"/>
    <p:sldLayoutId id="2147487997" r:id="rId4"/>
    <p:sldLayoutId id="2147487998" r:id="rId5"/>
    <p:sldLayoutId id="2147487999" r:id="rId6"/>
    <p:sldLayoutId id="2147488000" r:id="rId7"/>
    <p:sldLayoutId id="2147488001" r:id="rId8"/>
    <p:sldLayoutId id="2147488002" r:id="rId9"/>
    <p:sldLayoutId id="2147488003" r:id="rId10"/>
    <p:sldLayoutId id="2147488004" r:id="rId11"/>
    <p:sldLayoutId id="2147488005" r:id="rId12"/>
    <p:sldLayoutId id="2147488006" r:id="rId13"/>
    <p:sldLayoutId id="2147488007" r:id="rId14"/>
    <p:sldLayoutId id="2147488008" r:id="rId15"/>
    <p:sldLayoutId id="2147488009" r:id="rId16"/>
    <p:sldLayoutId id="2147488010" r:id="rId17"/>
    <p:sldLayoutId id="2147488011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>
            <a:extLst>
              <a:ext uri="{FF2B5EF4-FFF2-40B4-BE49-F238E27FC236}">
                <a16:creationId xmlns:a16="http://schemas.microsoft.com/office/drawing/2014/main" id="{32CFFDD8-4269-A2D8-7531-D1C85FC99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949280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AD58A1-E833-4F1B-CF45-B33C34568555}"/>
              </a:ext>
            </a:extLst>
          </p:cNvPr>
          <p:cNvSpPr txBox="1"/>
          <p:nvPr/>
        </p:nvSpPr>
        <p:spPr>
          <a:xfrm>
            <a:off x="290380" y="260648"/>
            <a:ext cx="8635247" cy="1117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8228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 ¡SEAIS TODOS BIENVENIDOS!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4A9C8B-929F-652A-4D4D-57CFAAEE6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1691680" y="1346199"/>
            <a:ext cx="4968552" cy="34998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id="{BB19EB8F-3D19-154B-EFBA-CBB3F54E3FD2}"/>
              </a:ext>
            </a:extLst>
          </p:cNvPr>
          <p:cNvSpPr txBox="1">
            <a:spLocks/>
          </p:cNvSpPr>
          <p:nvPr/>
        </p:nvSpPr>
        <p:spPr bwMode="auto">
          <a:xfrm>
            <a:off x="388938" y="4738688"/>
            <a:ext cx="82153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32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4A243000-E132-917C-C779-9C39F13C4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26" y="1789191"/>
            <a:ext cx="1500302" cy="305682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5C088CCA-7CFB-E651-5D71-F7A25E1A92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A642E3-D6BB-2AA9-3714-CE3A2813D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76995D8-D4F5-B4A7-15FD-DC665196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941888"/>
            <a:ext cx="892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38619342-99A5-DAB7-9470-509E5CB8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/>
          <a:stretch>
            <a:fillRect/>
          </a:stretch>
        </p:blipFill>
        <p:spPr bwMode="auto">
          <a:xfrm>
            <a:off x="5508625" y="2709863"/>
            <a:ext cx="338455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>
            <a:extLst>
              <a:ext uri="{FF2B5EF4-FFF2-40B4-BE49-F238E27FC236}">
                <a16:creationId xmlns:a16="http://schemas.microsoft.com/office/drawing/2014/main" id="{E0DAC584-399B-9866-B1B6-7227C46C7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 i="1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s-ES" altLang="es-E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2" name="5 Rectángulo">
            <a:extLst>
              <a:ext uri="{FF2B5EF4-FFF2-40B4-BE49-F238E27FC236}">
                <a16:creationId xmlns:a16="http://schemas.microsoft.com/office/drawing/2014/main" id="{11DA1075-FF10-572A-FC13-9C4AB93F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73025"/>
            <a:ext cx="5535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just">
              <a:buFont typeface="Wingdings 3" panose="05040102010807070707" pitchFamily="18" charset="2"/>
              <a:buNone/>
            </a:pPr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QUÉ TE PUEDO DAR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15A6C1B-AEA0-73CD-E847-35FB7FF3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7177"/>
            <a:ext cx="8075613" cy="50720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9933FF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9933FF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rgbClr val="9933FF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9933FF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A483D71B-633A-B7BE-EBC8-A8687CF9D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7A0A7A8-857D-CFCB-76FD-E0681CBF5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5888"/>
            <a:ext cx="544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DAC0DCD7-568D-E1A8-2AFF-635A2B43D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101725"/>
            <a:ext cx="3810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7">
            <a:extLst>
              <a:ext uri="{FF2B5EF4-FFF2-40B4-BE49-F238E27FC236}">
                <a16:creationId xmlns:a16="http://schemas.microsoft.com/office/drawing/2014/main" id="{CBC77C50-06AA-4CD7-A047-C2DF9A88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87" y="3789040"/>
            <a:ext cx="2699747" cy="242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4">
            <a:extLst>
              <a:ext uri="{FF2B5EF4-FFF2-40B4-BE49-F238E27FC236}">
                <a16:creationId xmlns:a16="http://schemas.microsoft.com/office/drawing/2014/main" id="{19158294-C234-4915-AAE4-0FC8D114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949043"/>
            <a:ext cx="72771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Santo, santo, santo es el Señor Dios del Universo.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el cielo y la tierra,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de tu gloria.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nombre del Señor,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su nombre.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144820FC-0CA8-42DD-800B-DE569344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469" y="134542"/>
            <a:ext cx="4536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_tradnl" altLang="es-ES" sz="36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</a:t>
            </a:r>
            <a:r>
              <a:rPr lang="es-ES" altLang="es-ES" sz="28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(Haendel)</a:t>
            </a:r>
            <a:endParaRPr lang="es-ES" altLang="es-ES" sz="36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72291090-2F1F-4C5A-F798-6AB46F52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3988" y="2132856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5A3651FB-EAAF-3C18-52DE-4301333B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32738" y="2238375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D834231C-964F-6E32-964E-4AD2615E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673225"/>
            <a:ext cx="4608760" cy="3195935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BA55961E-5D77-D7F6-C7F5-A749B292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8386BB3-4707-D81C-4CBA-A907BF94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52500"/>
            <a:ext cx="4684713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4F84BAB7-DAEB-6DCE-7515-09AEAC8B8E1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CuadroTexto">
            <a:extLst>
              <a:ext uri="{FF2B5EF4-FFF2-40B4-BE49-F238E27FC236}">
                <a16:creationId xmlns:a16="http://schemas.microsoft.com/office/drawing/2014/main" id="{F41C9545-4815-EC8E-B2BA-838F3435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41325"/>
            <a:ext cx="509905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que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7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C4F22D5D-C4FB-E755-1E9E-59D8CED4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30492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35E8BDA5-1FDF-2D5A-625F-A41F21663818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89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C24E896-37DC-51A0-06AC-271D6CA4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8733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5981C369-C059-669F-0DF6-2336DBC09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414588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http://www.waece.org/sabemos/imagenescomidas/ima_pan.gif">
            <a:extLst>
              <a:ext uri="{FF2B5EF4-FFF2-40B4-BE49-F238E27FC236}">
                <a16:creationId xmlns:a16="http://schemas.microsoft.com/office/drawing/2014/main" id="{23D328C1-814B-BA79-CF67-1613F40F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079750"/>
            <a:ext cx="56038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88E4F9D5-831B-0822-640A-669A969F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490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4A6981E2-AFA2-56B6-4D68-C0A54D5C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4084638"/>
            <a:ext cx="10033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93341C86-9267-8B62-F8A6-0429CB29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0C208D1-515A-99E5-8FAD-35BE2633B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62BC3FB-7CFA-92B6-2C46-3128ACF74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2B05A5D3-454B-B475-DC33-34C9B999C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5CC8E9-3734-744E-9291-DE932362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50" y="3933825"/>
            <a:ext cx="2752725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3">
            <a:extLst>
              <a:ext uri="{FF2B5EF4-FFF2-40B4-BE49-F238E27FC236}">
                <a16:creationId xmlns:a16="http://schemas.microsoft.com/office/drawing/2014/main" id="{BF78C600-387A-2946-D124-9AD563E54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68611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Poneos en pie y alzad la cabeza,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mirad que llega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el hijo del hombre a la tierra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y viene a habitar vuestro hogar.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Poneos en pie y encended la lámpara,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no os halle dormidos, 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que arda vuestra llama. </a:t>
            </a:r>
          </a:p>
          <a:p>
            <a:pPr fontAlgn="b"/>
            <a:endParaRPr lang="es-ES" altLang="es-ES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fontAlgn="b"/>
            <a:r>
              <a:rPr lang="es-ES" altLang="es-ES" sz="2800" dirty="0">
                <a:latin typeface="Comic Sans MS" panose="030F0702030302020204" pitchFamily="66" charset="0"/>
                <a:cs typeface="Calibri" panose="020F0502020204030204" pitchFamily="34" charset="0"/>
              </a:rPr>
              <a:t>Velad y estad atentos, </a:t>
            </a:r>
          </a:p>
          <a:p>
            <a:pPr fontAlgn="b"/>
            <a:r>
              <a:rPr lang="es-ES" altLang="es-ES" sz="2800" dirty="0">
                <a:latin typeface="Comic Sans MS" panose="030F0702030302020204" pitchFamily="66" charset="0"/>
                <a:cs typeface="Calibri" panose="020F0502020204030204" pitchFamily="34" charset="0"/>
              </a:rPr>
              <a:t>leed los signos de los tiempos, </a:t>
            </a:r>
          </a:p>
          <a:p>
            <a:pPr fontAlgn="b"/>
            <a:r>
              <a:rPr lang="es-ES" altLang="es-ES" sz="2800" dirty="0">
                <a:latin typeface="Comic Sans MS" panose="030F0702030302020204" pitchFamily="66" charset="0"/>
                <a:cs typeface="Calibri" panose="020F0502020204030204" pitchFamily="34" charset="0"/>
              </a:rPr>
              <a:t>el Reino de Dios está cerca. </a:t>
            </a:r>
          </a:p>
          <a:p>
            <a:pPr fontAlgn="b"/>
            <a:r>
              <a:rPr lang="es-ES" altLang="es-ES" sz="2400" dirty="0">
                <a:latin typeface="Comic Sans MS" panose="030F0702030302020204" pitchFamily="66" charset="0"/>
                <a:ea typeface="Adobe Devanagari" pitchFamily="18" charset="0"/>
                <a:cs typeface="Adobe Devanagari" pitchFamily="18" charset="0"/>
              </a:rPr>
              <a:t>  </a:t>
            </a:r>
          </a:p>
        </p:txBody>
      </p:sp>
      <p:sp>
        <p:nvSpPr>
          <p:cNvPr id="6147" name="3 CuadroTexto">
            <a:extLst>
              <a:ext uri="{FF2B5EF4-FFF2-40B4-BE49-F238E27FC236}">
                <a16:creationId xmlns:a16="http://schemas.microsoft.com/office/drawing/2014/main" id="{044DFE0A-2E64-B55F-712A-B13616F34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163513"/>
            <a:ext cx="4225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PONEOS EN PIE</a:t>
            </a:r>
          </a:p>
        </p:txBody>
      </p:sp>
      <p:pic>
        <p:nvPicPr>
          <p:cNvPr id="6148" name="Picture 2" descr="La Catequesis (El blog de Sandra): Nuevo Dibujo de Fano para el Cuarto  Domingo de Cuaresma Ciclo C">
            <a:extLst>
              <a:ext uri="{FF2B5EF4-FFF2-40B4-BE49-F238E27FC236}">
                <a16:creationId xmlns:a16="http://schemas.microsoft.com/office/drawing/2014/main" id="{6038B7E5-2B34-D0A7-0FC5-DC634829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429000"/>
            <a:ext cx="32131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corazon-imagen-animada-0861">
            <a:extLst>
              <a:ext uri="{FF2B5EF4-FFF2-40B4-BE49-F238E27FC236}">
                <a16:creationId xmlns:a16="http://schemas.microsoft.com/office/drawing/2014/main" id="{B6C3ABFB-3DB7-32C7-508E-7CDE6EE50E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868863"/>
            <a:ext cx="1441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0D49A-E9AA-7D46-9BD3-FFFDAAA73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224588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30610"/>
            <a:ext cx="8496176" cy="325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ten piedad de nosotros, ten piedad.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danos la paz, danos la paz, danos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7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0648"/>
            <a:ext cx="8496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CORDERO DE DIOS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FC4B4A-3495-8890-D836-189741B1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811180"/>
            <a:ext cx="4248473" cy="6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genda de la semana y Hoja del Domingo II de Pascua | Parroquia Santa María  del Pilar Marianistas">
            <a:extLst>
              <a:ext uri="{FF2B5EF4-FFF2-40B4-BE49-F238E27FC236}">
                <a16:creationId xmlns:a16="http://schemas.microsoft.com/office/drawing/2014/main" id="{70D3D003-234F-1647-6FC5-ADC5855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29050"/>
            <a:ext cx="28670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500C9CC-0A12-0AAE-66CF-9649B163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57" y="4774168"/>
            <a:ext cx="4248473" cy="6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1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428966CC-72FE-8BAB-FFA5-BB4AFF62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rgbClr val="6600CC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uadroTexto 3">
            <a:extLst>
              <a:ext uri="{FF2B5EF4-FFF2-40B4-BE49-F238E27FC236}">
                <a16:creationId xmlns:a16="http://schemas.microsoft.com/office/drawing/2014/main" id="{EE8C06A3-5ACB-FE15-AF0B-7DDE3DCF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04664"/>
            <a:ext cx="766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II DOMINGO DE ADVIENTO</a:t>
            </a:r>
          </a:p>
        </p:txBody>
      </p:sp>
      <p:pic>
        <p:nvPicPr>
          <p:cNvPr id="3" name="Picture 2" descr="02 sur color LETRA">
            <a:extLst>
              <a:ext uri="{FF2B5EF4-FFF2-40B4-BE49-F238E27FC236}">
                <a16:creationId xmlns:a16="http://schemas.microsoft.com/office/drawing/2014/main" id="{81805C2A-53A7-09F1-B7D3-5EEA6AEC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7787"/>
            <a:ext cx="5905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2B00F762-9679-49F8-478B-DD5D5627C37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1520" y="5589240"/>
            <a:ext cx="3564748" cy="10918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255817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09C50A6-A4D7-06BC-E8AC-FCCF2243B0F0}"/>
              </a:ext>
            </a:extLst>
          </p:cNvPr>
          <p:cNvSpPr/>
          <p:nvPr/>
        </p:nvSpPr>
        <p:spPr>
          <a:xfrm>
            <a:off x="449263" y="692150"/>
            <a:ext cx="7956550" cy="498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>
              <a:spcAft>
                <a:spcPts val="0"/>
              </a:spcAft>
              <a:defRPr/>
            </a:pPr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                              </a:t>
            </a: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Hoy amaneció, ha parado de llover,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poco a poco entre las nubes sale el sol.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Se apagó el farol que ha velado desde ayer,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las ventanas se han abierto para ver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cómo la gente marcha a trabajar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en sus carteras llevan algo nuevo que olvidar.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Es Jesús el que viene de la luz,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el que un día quiso hacerse realidad.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Volverá con la nieve una vez más,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sin maleta, sin abrigo, al natural.</a:t>
            </a:r>
          </a:p>
        </p:txBody>
      </p:sp>
      <p:sp>
        <p:nvSpPr>
          <p:cNvPr id="28675" name="3 CuadroTexto">
            <a:extLst>
              <a:ext uri="{FF2B5EF4-FFF2-40B4-BE49-F238E27FC236}">
                <a16:creationId xmlns:a16="http://schemas.microsoft.com/office/drawing/2014/main" id="{4F535832-7EE2-7A3E-C814-16270259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60350"/>
            <a:ext cx="518477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HOY AMANECIÓ</a:t>
            </a:r>
          </a:p>
        </p:txBody>
      </p:sp>
      <p:pic>
        <p:nvPicPr>
          <p:cNvPr id="30724" name="Imagen 4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B3EC20E5-BC00-7556-1DA5-8A861665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365625"/>
            <a:ext cx="24685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CuadroTexto 1">
            <a:extLst>
              <a:ext uri="{FF2B5EF4-FFF2-40B4-BE49-F238E27FC236}">
                <a16:creationId xmlns:a16="http://schemas.microsoft.com/office/drawing/2014/main" id="{92399B01-F212-D43F-BD5A-A3120B3A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1/3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ángulo 2">
            <a:extLst>
              <a:ext uri="{FF2B5EF4-FFF2-40B4-BE49-F238E27FC236}">
                <a16:creationId xmlns:a16="http://schemas.microsoft.com/office/drawing/2014/main" id="{F13A402D-0FB9-9FA0-C9D8-97DE95DA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Hoy cualquier rincón,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cualquier árbol, cualquier flor,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en invierno hasta parece dar calor.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Piensa cada cuál que algo nuevo ha de pasar,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que hoy el día ha amanecido un poco más.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es que ha nacido el tiempo de la paz,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este silencio anuncia que alguien tiene que llegar.</a:t>
            </a:r>
          </a:p>
          <a:p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Es Jesús el que viene de la luz,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el que un día quiso hacerse realidad.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Volverá con la nieve una vez más,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sin maleta, sin abrigo, al natural.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s-ES" altLang="es-ES" sz="2000">
              <a:latin typeface="Arial" panose="020B0604020202020204" pitchFamily="34" charset="0"/>
            </a:endParaRPr>
          </a:p>
        </p:txBody>
      </p:sp>
      <p:pic>
        <p:nvPicPr>
          <p:cNvPr id="31747" name="Imagen 3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FA9EA35A-5396-E1FA-5B12-EEE53279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03688"/>
            <a:ext cx="277653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uadroTexto 1">
            <a:extLst>
              <a:ext uri="{FF2B5EF4-FFF2-40B4-BE49-F238E27FC236}">
                <a16:creationId xmlns:a16="http://schemas.microsoft.com/office/drawing/2014/main" id="{EEE61348-F996-898B-4BF0-2AE63BF98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6227763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2/3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C0C3BA8-9765-E811-18CF-CD46F3FBFDDE}"/>
              </a:ext>
            </a:extLst>
          </p:cNvPr>
          <p:cNvSpPr/>
          <p:nvPr/>
        </p:nvSpPr>
        <p:spPr>
          <a:xfrm>
            <a:off x="179388" y="219075"/>
            <a:ext cx="8569325" cy="5157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pudiera ser el primero en darle pan,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darle cama o un pedazo de su hogar?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le abrazará? ¿Quién su mano le dará?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sabrá reconocerlo en la ciudad?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seguirá su paso y lo hallará?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guardará el secreto para siempre si se va?</a:t>
            </a:r>
          </a:p>
          <a:p>
            <a:pPr marL="92075" algn="just">
              <a:spcAft>
                <a:spcPts val="0"/>
              </a:spcAft>
              <a:defRPr/>
            </a:pP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Es Jesús el que viene de la luz,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el que un día quiso hacerse realidad.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Volverá con la nieve una vez más,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sin maleta, sin abrigo, al natural.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54038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1" name="Imagen 3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43ACA589-AA20-CAFA-7250-F5F7A50D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277653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uadroTexto 1">
            <a:extLst>
              <a:ext uri="{FF2B5EF4-FFF2-40B4-BE49-F238E27FC236}">
                <a16:creationId xmlns:a16="http://schemas.microsoft.com/office/drawing/2014/main" id="{0EFB938F-5DBD-4F0A-66FD-85820127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6903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3/3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7613DCD-7BC4-3429-3107-EA2DFE24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519" y="7937"/>
            <a:ext cx="5627687" cy="828775"/>
          </a:xfrm>
        </p:spPr>
        <p:txBody>
          <a:bodyPr/>
          <a:lstStyle/>
          <a:p>
            <a:pPr eaLnBrk="1" hangingPunct="1"/>
            <a:r>
              <a:rPr lang="es-ES_tradnl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NO ADORÉIS A NADIE</a:t>
            </a:r>
            <a:endParaRPr lang="es-ES" altLang="es-ES" sz="32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D1BA1EE-20D3-ABAC-0433-87B279C26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6191250" cy="453707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2" name="Imagen 2" descr="Imagen que contiene luz&#10;&#10;Descripción generada automáticamente">
            <a:extLst>
              <a:ext uri="{FF2B5EF4-FFF2-40B4-BE49-F238E27FC236}">
                <a16:creationId xmlns:a16="http://schemas.microsoft.com/office/drawing/2014/main" id="{0A7D6CFB-566C-8BF5-9F99-8EEA09AF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278063"/>
            <a:ext cx="2235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n 2">
            <a:extLst>
              <a:ext uri="{FF2B5EF4-FFF2-40B4-BE49-F238E27FC236}">
                <a16:creationId xmlns:a16="http://schemas.microsoft.com/office/drawing/2014/main" id="{7E3708B7-73D7-25D3-EC06-D66904CB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93963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663A912D-EBFA-7D42-6AAE-214ADB470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3251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A3E927C0-D3E0-46B8-D983-BAAFB134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5 Rectángulo">
            <a:extLst>
              <a:ext uri="{FF2B5EF4-FFF2-40B4-BE49-F238E27FC236}">
                <a16:creationId xmlns:a16="http://schemas.microsoft.com/office/drawing/2014/main" id="{E95AF22C-EA54-247C-01E0-82F248453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22287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DIJISTE SÍ</a:t>
            </a:r>
            <a:endParaRPr lang="es-ES" altLang="es-ES" sz="40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Dijiste sí, y la tierra estalló de alegría.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Dijiste sí, y en tu vientre latía divina la Salvación.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Hágase en mí, de corazón, la voluntad de mi Señor,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se cumplan en mí cada día los sueños de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María, las tinieblas se harán mediodía,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 una sola palabra que digas,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tus labios alumbra ya el sol.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2229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28D15B63-88C4-4665-A883-E9781C62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025403" cy="2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2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María, la doncella que Dios prometía,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un volcán de ternura divina,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primavera de Dios Redentor.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Gabriel tembló, conmovido con tanta belleza,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Madre de Dios,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cuélame en tu mirada de amor de la Anunciación.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3252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7352D2D5-E8ED-4448-A29D-18CE838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28967"/>
            <a:ext cx="33861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778A3-7113-B130-AFEC-DEEDDFFF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Poneos en pie y alzad la cabeza, </a:t>
            </a:r>
          </a:p>
          <a:p>
            <a:pPr marL="0" indent="0" fontAlgn="b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mirad que llega el hijo del hombre a la tierra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viene a habitar vuestro hogar.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P</a:t>
            </a: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oneos en pie y encended la lámpara,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no os halle dormidos, 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arda vuestra llama.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ES" sz="2800" dirty="0">
              <a:latin typeface="Comic Sans MS" panose="030F0702030302020204" pitchFamily="66" charset="0"/>
            </a:endParaRP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ES" sz="2800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es-ES" sz="2800" dirty="0"/>
          </a:p>
        </p:txBody>
      </p:sp>
      <p:pic>
        <p:nvPicPr>
          <p:cNvPr id="4915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3317FE5-B95C-5211-F462-5431B489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53" y="3711576"/>
            <a:ext cx="3848553" cy="26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CuadroTexto 1">
            <a:extLst>
              <a:ext uri="{FF2B5EF4-FFF2-40B4-BE49-F238E27FC236}">
                <a16:creationId xmlns:a16="http://schemas.microsoft.com/office/drawing/2014/main" id="{12186CF3-EE9F-F895-DE7B-27B66927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22458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49157" name="Imagen 2">
            <a:extLst>
              <a:ext uri="{FF2B5EF4-FFF2-40B4-BE49-F238E27FC236}">
                <a16:creationId xmlns:a16="http://schemas.microsoft.com/office/drawing/2014/main" id="{659CAF67-5B36-451A-7094-86CC771B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65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Hágase en mí de corazón, la voluntad de mi Señor.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cumplan en mi cada día los sueños de Dios…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 las tinieblas se harán mediodía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una sola palabra que digas,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tus labios alumbra ya el sol.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María la doncella que Dios prometía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un volcán de ternura divina,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primavera de Dios Redentor,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de Dios Redentor.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3252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7352D2D5-E8ED-4448-A29D-18CE838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619"/>
            <a:ext cx="2701950" cy="22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68760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96" y="188640"/>
            <a:ext cx="8229600" cy="1203642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247317" y="3506552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641944" y="3034205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13872995-0815-80F3-7E73-B11B50EA2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07" y="1464823"/>
            <a:ext cx="1879471" cy="382937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uadroTexto 3">
            <a:extLst>
              <a:ext uri="{FF2B5EF4-FFF2-40B4-BE49-F238E27FC236}">
                <a16:creationId xmlns:a16="http://schemas.microsoft.com/office/drawing/2014/main" id="{EE8C06A3-5ACB-FE15-AF0B-7DDE3DCF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04664"/>
            <a:ext cx="766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II DOMINGO DE ADVIENTO</a:t>
            </a:r>
          </a:p>
        </p:txBody>
      </p:sp>
      <p:pic>
        <p:nvPicPr>
          <p:cNvPr id="3" name="Picture 2" descr="02 sur color LETRA">
            <a:extLst>
              <a:ext uri="{FF2B5EF4-FFF2-40B4-BE49-F238E27FC236}">
                <a16:creationId xmlns:a16="http://schemas.microsoft.com/office/drawing/2014/main" id="{81805C2A-53A7-09F1-B7D3-5EEA6AEC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7787"/>
            <a:ext cx="5905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2B00F762-9679-49F8-478B-DD5D5627C37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1520" y="5589240"/>
            <a:ext cx="3564748" cy="1091805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adroTexto 3">
            <a:extLst>
              <a:ext uri="{FF2B5EF4-FFF2-40B4-BE49-F238E27FC236}">
                <a16:creationId xmlns:a16="http://schemas.microsoft.com/office/drawing/2014/main" id="{9F2AF31B-5CA9-AA5C-C149-ECDFA7E7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15888"/>
            <a:ext cx="5226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PREPARAD EL CAMINO</a:t>
            </a:r>
            <a:endParaRPr lang="es-ES" altLang="es-ES" sz="36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7651" name="CuadroTexto 6">
            <a:extLst>
              <a:ext uri="{FF2B5EF4-FFF2-40B4-BE49-F238E27FC236}">
                <a16:creationId xmlns:a16="http://schemas.microsoft.com/office/drawing/2014/main" id="{906264C8-1F25-744C-3EF6-5C525214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060450"/>
            <a:ext cx="70754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Preparad el camino al Señor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escuchad la Palabra de Dios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320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CDBBB27-76CF-7D0B-296E-CB4763B7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3789040"/>
            <a:ext cx="3524719" cy="26936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7653" name="CuadroTexto 6">
            <a:extLst>
              <a:ext uri="{FF2B5EF4-FFF2-40B4-BE49-F238E27FC236}">
                <a16:creationId xmlns:a16="http://schemas.microsoft.com/office/drawing/2014/main" id="{116569EC-3810-9462-FDCE-94B5C984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25725"/>
            <a:ext cx="7075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Preparad el camino al Señor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escuchad la Palabra de Dios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320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8BD8F7E-8AAA-75A2-3124-974D3C2459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1449398">
            <a:off x="197288" y="5623518"/>
            <a:ext cx="491888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C31F658-B9AF-7A8A-7EB0-76B86A98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55587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3EF5E49-74A8-F85A-3AA1-3B5185F4BA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92150"/>
            <a:ext cx="8893175" cy="4929188"/>
          </a:xfrm>
        </p:spPr>
        <p:txBody>
          <a:bodyPr rtlCol="0">
            <a:normAutofit/>
          </a:bodyPr>
          <a:lstStyle/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s-ES_tradnl" sz="240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200" b="1" u="sng" dirty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: Libro de Isaías</a:t>
            </a: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rgbClr val="6600CC"/>
                </a:solidFill>
                <a:latin typeface="Comic Sans MS" pitchFamily="66" charset="0"/>
              </a:rPr>
              <a:t>Muéstranos, Señor, tu misericordia y danos tu salvación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" sz="2400" b="1" dirty="0">
              <a:solidFill>
                <a:srgbClr val="6600CC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s-ES_tradnl" sz="20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Segunda carta del apóstol san Pedro</a:t>
            </a:r>
          </a:p>
        </p:txBody>
      </p:sp>
      <p:pic>
        <p:nvPicPr>
          <p:cNvPr id="29700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7542A57D-EE20-E5C8-1CE1-717B9400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016" y="4149080"/>
            <a:ext cx="2659157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adroTexto 3">
            <a:extLst>
              <a:ext uri="{FF2B5EF4-FFF2-40B4-BE49-F238E27FC236}">
                <a16:creationId xmlns:a16="http://schemas.microsoft.com/office/drawing/2014/main" id="{F242B1B5-C3F4-C583-0E71-9D8C14588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333375"/>
            <a:ext cx="3929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s-ES" altLang="es-ES" sz="3600" b="1" u="sng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ARANATHA</a:t>
            </a:r>
            <a:endParaRPr lang="es-ES" altLang="es-ES" sz="4000" b="1" u="sng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723" name="CuadroTexto 6">
            <a:extLst>
              <a:ext uri="{FF2B5EF4-FFF2-40B4-BE49-F238E27FC236}">
                <a16:creationId xmlns:a16="http://schemas.microsoft.com/office/drawing/2014/main" id="{FA474044-79C8-C4D8-52E9-AED3A9DF0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196975"/>
            <a:ext cx="7956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</p:txBody>
      </p:sp>
      <p:pic>
        <p:nvPicPr>
          <p:cNvPr id="2" name="Picture 2" descr="Lecturas del Día | Secretariado Catequístico Arquidiocesano de Caracas">
            <a:extLst>
              <a:ext uri="{FF2B5EF4-FFF2-40B4-BE49-F238E27FC236}">
                <a16:creationId xmlns:a16="http://schemas.microsoft.com/office/drawing/2014/main" id="{2BE35954-C51F-9343-F216-101F8EBF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88" y="3501008"/>
            <a:ext cx="3714056" cy="31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3A13B8-9EC1-C1EA-FA2D-E851D0AF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42" y="5517580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uadroTexto 1">
            <a:extLst>
              <a:ext uri="{FF2B5EF4-FFF2-40B4-BE49-F238E27FC236}">
                <a16:creationId xmlns:a16="http://schemas.microsoft.com/office/drawing/2014/main" id="{EC37F07E-5AB1-B3F4-F630-36FEC44B5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73" y="131923"/>
            <a:ext cx="1680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Marcos 1</a:t>
            </a:r>
          </a:p>
        </p:txBody>
      </p:sp>
      <p:sp>
        <p:nvSpPr>
          <p:cNvPr id="31748" name="CuadroTexto 1">
            <a:extLst>
              <a:ext uri="{FF2B5EF4-FFF2-40B4-BE49-F238E27FC236}">
                <a16:creationId xmlns:a16="http://schemas.microsoft.com/office/drawing/2014/main" id="{F00A6EB6-6433-D336-7083-973A2906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73" y="632979"/>
            <a:ext cx="8487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Enderezad los senderos del Señor</a:t>
            </a:r>
          </a:p>
        </p:txBody>
      </p:sp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A233DA3-6297-1A7D-7106-04908E6F0CA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29320" y="5660378"/>
            <a:ext cx="3564748" cy="109180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050" name="Picture 2" descr="Dibujos de Fano en color · Diócesis de Málaga : Portal de la Iglesia ...">
            <a:extLst>
              <a:ext uri="{FF2B5EF4-FFF2-40B4-BE49-F238E27FC236}">
                <a16:creationId xmlns:a16="http://schemas.microsoft.com/office/drawing/2014/main" id="{63BE0104-AD55-6E43-654D-E25451D1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60404"/>
            <a:ext cx="4046779" cy="461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8780</TotalTime>
  <Words>1474</Words>
  <Application>Microsoft Office PowerPoint</Application>
  <PresentationFormat>Presentación en pantalla (4:3)</PresentationFormat>
  <Paragraphs>248</Paragraphs>
  <Slides>31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ADORÉIS A NADIE</vt:lpstr>
      <vt:lpstr>Presentación de PowerPoint</vt:lpstr>
      <vt:lpstr>DIJISTE SÍ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784</cp:revision>
  <dcterms:created xsi:type="dcterms:W3CDTF">2008-10-09T14:11:57Z</dcterms:created>
  <dcterms:modified xsi:type="dcterms:W3CDTF">2023-12-08T18:11:06Z</dcterms:modified>
</cp:coreProperties>
</file>