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56" r:id="rId1"/>
  </p:sldMasterIdLst>
  <p:notesMasterIdLst>
    <p:notesMasterId r:id="rId37"/>
  </p:notesMasterIdLst>
  <p:sldIdLst>
    <p:sldId id="1377" r:id="rId2"/>
    <p:sldId id="1290" r:id="rId3"/>
    <p:sldId id="287" r:id="rId4"/>
    <p:sldId id="304" r:id="rId5"/>
    <p:sldId id="268" r:id="rId6"/>
    <p:sldId id="1296" r:id="rId7"/>
    <p:sldId id="269" r:id="rId8"/>
    <p:sldId id="270" r:id="rId9"/>
    <p:sldId id="882" r:id="rId10"/>
    <p:sldId id="415" r:id="rId11"/>
    <p:sldId id="339" r:id="rId12"/>
    <p:sldId id="1289" r:id="rId13"/>
    <p:sldId id="1298" r:id="rId14"/>
    <p:sldId id="1023" r:id="rId15"/>
    <p:sldId id="764" r:id="rId16"/>
    <p:sldId id="1360" r:id="rId17"/>
    <p:sldId id="1336" r:id="rId18"/>
    <p:sldId id="1277" r:id="rId19"/>
    <p:sldId id="347" r:id="rId20"/>
    <p:sldId id="1028" r:id="rId21"/>
    <p:sldId id="348" r:id="rId22"/>
    <p:sldId id="349" r:id="rId23"/>
    <p:sldId id="1374" r:id="rId24"/>
    <p:sldId id="1376" r:id="rId25"/>
    <p:sldId id="766" r:id="rId26"/>
    <p:sldId id="1378" r:id="rId27"/>
    <p:sldId id="275" r:id="rId28"/>
    <p:sldId id="276" r:id="rId29"/>
    <p:sldId id="277" r:id="rId30"/>
    <p:sldId id="744" r:id="rId31"/>
    <p:sldId id="286" r:id="rId32"/>
    <p:sldId id="1292" r:id="rId33"/>
    <p:sldId id="1293" r:id="rId34"/>
    <p:sldId id="1294" r:id="rId35"/>
    <p:sldId id="699" r:id="rId3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F3F3F3"/>
    <a:srgbClr val="9933FF"/>
    <a:srgbClr val="9900FF"/>
    <a:srgbClr val="6600CC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097" autoAdjust="0"/>
  </p:normalViewPr>
  <p:slideViewPr>
    <p:cSldViewPr>
      <p:cViewPr varScale="1">
        <p:scale>
          <a:sx n="81" d="100"/>
          <a:sy n="81" d="100"/>
        </p:scale>
        <p:origin x="1109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0D3C0B1-3563-8455-BC8E-FA5AA8E21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FBD50B3E-D37D-5A1C-D89B-F709C69C7D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475ABB1-367B-48AA-81EB-5548F64C844F}" type="datetimeFigureOut">
              <a:rPr lang="es-ES"/>
              <a:pPr>
                <a:defRPr/>
              </a:pPr>
              <a:t>24/12/2023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06F117C-B833-BC55-BE73-60B3CC3B6C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8707ACD-6471-1993-013A-D723F1976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98F56C9-4BA1-434F-EF93-6F51499811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43C6E85-3CD4-45D8-1CE9-E9AD8D997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94A301-ED22-4669-90FF-E676C3C5A6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6EC37379-0ADB-C02D-D0A3-A4693841C6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D3312651-AE89-2B40-5956-6C19AE33CA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2F2A8FAF-0B2D-F39E-2254-DB4C06987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CC2D1D-1653-4FFE-A001-B9F8C880ABB8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207FFDB3-8C78-4592-7C63-28562CF18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69F1B896-B6BD-8EB4-C241-F5A26B89C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DD5F6226-EA75-8487-B6AE-A04C219FE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EE6C34-E175-4F82-944A-6B1431113623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EA30294A-F17D-9B77-2551-0825D218BA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BDD63BDB-7901-A538-8251-3156A228D3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854D5ED5-5DFA-E68D-8C78-6DFA3F30E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4EFB75-9B59-4DC5-AE13-2E40A500198D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>
            <a:extLst>
              <a:ext uri="{FF2B5EF4-FFF2-40B4-BE49-F238E27FC236}">
                <a16:creationId xmlns:a16="http://schemas.microsoft.com/office/drawing/2014/main" id="{3F03418A-EFA5-4DF3-9FF5-5C3261B7B5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>
            <a:extLst>
              <a:ext uri="{FF2B5EF4-FFF2-40B4-BE49-F238E27FC236}">
                <a16:creationId xmlns:a16="http://schemas.microsoft.com/office/drawing/2014/main" id="{B0B86963-D11F-6436-0708-9D3A1B9DC0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4580" name="3 Marcador de número de diapositiva">
            <a:extLst>
              <a:ext uri="{FF2B5EF4-FFF2-40B4-BE49-F238E27FC236}">
                <a16:creationId xmlns:a16="http://schemas.microsoft.com/office/drawing/2014/main" id="{E258B9C4-E4D7-4077-82D0-E966A00E3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CBA2F0-A77A-47AE-A328-943E99AD2EBF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>
            <a:extLst>
              <a:ext uri="{FF2B5EF4-FFF2-40B4-BE49-F238E27FC236}">
                <a16:creationId xmlns:a16="http://schemas.microsoft.com/office/drawing/2014/main" id="{92D80497-36C4-B00C-45AD-2D94AD90A0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notas 2">
            <a:extLst>
              <a:ext uri="{FF2B5EF4-FFF2-40B4-BE49-F238E27FC236}">
                <a16:creationId xmlns:a16="http://schemas.microsoft.com/office/drawing/2014/main" id="{32D02149-554E-401E-A0BF-A32BAC9984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1204" name="Marcador de número de diapositiva 3">
            <a:extLst>
              <a:ext uri="{FF2B5EF4-FFF2-40B4-BE49-F238E27FC236}">
                <a16:creationId xmlns:a16="http://schemas.microsoft.com/office/drawing/2014/main" id="{1E381F2A-96B5-0EE2-5F6B-744A5F49D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E99EF8-2AE7-46D2-8450-4CF1922A18E6}" type="slidenum">
              <a:rPr lang="es-ES" altLang="es-ES" smtClean="0"/>
              <a:pPr/>
              <a:t>35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Xmas - Titl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C0000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3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95135CE-A657-52EA-C110-7D4D669D4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E7E2FEC-8A2A-3888-ADB3-212F89E5D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923F8-C116-47FC-9C1A-928CFBBB11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E2829991-0A24-55CA-36E0-0900158EAF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9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C00000"/>
                </a:solidFill>
                <a:latin typeface="+mj-lt"/>
              </a:defRPr>
            </a:lvl1pPr>
            <a:lvl2pPr>
              <a:defRPr i="0">
                <a:solidFill>
                  <a:srgbClr val="C00000"/>
                </a:solidFill>
                <a:latin typeface="+mj-lt"/>
              </a:defRPr>
            </a:lvl2pPr>
            <a:lvl3pPr>
              <a:defRPr i="0">
                <a:solidFill>
                  <a:srgbClr val="C00000"/>
                </a:solidFill>
                <a:latin typeface="+mj-lt"/>
              </a:defRPr>
            </a:lvl3pPr>
            <a:lvl4pPr>
              <a:defRPr i="0">
                <a:solidFill>
                  <a:srgbClr val="C00000"/>
                </a:solidFill>
                <a:latin typeface="+mj-lt"/>
              </a:defRPr>
            </a:lvl4pPr>
            <a:lvl5pPr>
              <a:defRPr i="0">
                <a:solidFill>
                  <a:srgbClr val="C0000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2810877C-CB2C-AFE4-8AFF-B8B96858D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66875466-D26E-45DE-AAFD-3B34882473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5">
                    <a:lumMod val="75000"/>
                  </a:schemeClr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chemeClr val="accent5">
                    <a:lumMod val="75000"/>
                  </a:schemeClr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F4A0F62A-C257-3684-61A3-BF53C9582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442830E8-A91E-467D-ABFA-858D661A3B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0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7030A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7030A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7030A0"/>
                </a:solidFill>
                <a:latin typeface="+mj-lt"/>
              </a:defRPr>
            </a:lvl1pPr>
            <a:lvl2pPr>
              <a:defRPr i="0">
                <a:solidFill>
                  <a:srgbClr val="7030A0"/>
                </a:solidFill>
                <a:latin typeface="+mj-lt"/>
              </a:defRPr>
            </a:lvl2pPr>
            <a:lvl3pPr>
              <a:defRPr i="0">
                <a:solidFill>
                  <a:srgbClr val="7030A0"/>
                </a:solidFill>
                <a:latin typeface="+mj-lt"/>
              </a:defRPr>
            </a:lvl3pPr>
            <a:lvl4pPr>
              <a:defRPr i="0">
                <a:solidFill>
                  <a:srgbClr val="7030A0"/>
                </a:solidFill>
                <a:latin typeface="+mj-lt"/>
              </a:defRPr>
            </a:lvl4pPr>
            <a:lvl5pPr>
              <a:defRPr i="0">
                <a:solidFill>
                  <a:srgbClr val="7030A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44752D4B-5F8A-3929-6DF3-067CFDBF6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7F2FC6CC-628C-490F-BCE2-B8788675CF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A78CD5D-7762-E965-1A15-0674AA56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302-A948-4D5A-B203-F82BCC9914DB}" type="datetimeFigureOut">
              <a:rPr lang="en-US"/>
              <a:pPr>
                <a:defRPr/>
              </a:pPr>
              <a:t>12/24/2023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7891A09-578E-7194-75CD-807B3DB6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2392D17-67C7-1D48-FEA3-CB81F5C5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BE55-3437-4F0C-B470-B3CFD48800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7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F865E6-3E68-B5CE-B9F8-743F7231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060278-CBBF-A683-0066-ECCD4B89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F766A6-B877-AFFA-B2B5-7A3BD2EE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AF68-37F3-4839-9E4D-7BAE0FFA28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02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FACD99C-3492-49FE-E9A4-48FAE6DF6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B7CB011-3F42-F469-8AED-26BB2DE06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DBC1F-A7EA-459A-BCCB-857A711DA5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107669A2-47A3-00E8-9D54-7BD82C608B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38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9BD7AFA-175B-F06A-D9FC-94F1BF152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F2C9501-27EC-8FA1-39D8-28D23FCC7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  <a:endParaRPr lang="fr-FR" alt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2FEC41-D66F-1F61-58DF-E2C4ADD90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21E12-7B91-460B-BE95-06974CF69572}" type="datetimeFigureOut">
              <a:rPr lang="en-US"/>
              <a:pPr>
                <a:defRPr/>
              </a:pPr>
              <a:t>12/24/2023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B5DFE6-2040-F4E5-9881-A37F2D3C8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226860-61BC-7A90-D531-7426CDE0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081CF-739C-47A9-BE09-6B8FB9B662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7" r:id="rId1"/>
    <p:sldLayoutId id="2147488458" r:id="rId2"/>
    <p:sldLayoutId id="2147488459" r:id="rId3"/>
    <p:sldLayoutId id="2147488460" r:id="rId4"/>
    <p:sldLayoutId id="2147488461" r:id="rId5"/>
    <p:sldLayoutId id="2147488462" r:id="rId6"/>
    <p:sldLayoutId id="2147488456" r:id="rId7"/>
    <p:sldLayoutId id="2147488463" r:id="rId8"/>
    <p:sldLayoutId id="2147488464" r:id="rId9"/>
    <p:sldLayoutId id="214748846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1F79FB-3CB0-1B62-B907-C26E0EC59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3504567" y="260648"/>
            <a:ext cx="5387913" cy="379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8AE9D8BB-CC1D-7C07-39A9-619B1815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rgbClr val="CC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AF314EA5-ABA6-4B81-58B4-ED5DDC2F3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38" y="260350"/>
            <a:ext cx="5259387" cy="730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D7662C-82D2-5D71-02D6-8ACC33F368D3}"/>
              </a:ext>
            </a:extLst>
          </p:cNvPr>
          <p:cNvSpPr txBox="1"/>
          <p:nvPr/>
        </p:nvSpPr>
        <p:spPr>
          <a:xfrm rot="20291427">
            <a:off x="1166535" y="554008"/>
            <a:ext cx="3696651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¡BIENVENIDOS!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64AE2-FB44-B373-79FC-C6332364174A}"/>
              </a:ext>
            </a:extLst>
          </p:cNvPr>
          <p:cNvSpPr txBox="1"/>
          <p:nvPr/>
        </p:nvSpPr>
        <p:spPr>
          <a:xfrm>
            <a:off x="2771800" y="4413583"/>
            <a:ext cx="5256584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 ¡FELIZ NAVIDAD! </a:t>
            </a:r>
          </a:p>
        </p:txBody>
      </p:sp>
      <p:pic>
        <p:nvPicPr>
          <p:cNvPr id="10249" name="Picture 6" descr="GIF animado (82037) Lumiere">
            <a:extLst>
              <a:ext uri="{FF2B5EF4-FFF2-40B4-BE49-F238E27FC236}">
                <a16:creationId xmlns:a16="http://schemas.microsoft.com/office/drawing/2014/main" id="{80857ECB-AE65-C94F-A1B3-B15A655EA1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4975"/>
            <a:ext cx="18018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76D46CA-8FFC-333E-55B9-9EF404C2F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3438" y="-100013"/>
            <a:ext cx="8229600" cy="857251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825B33-4EE5-CFF2-0677-6A34392B7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3350" y="665163"/>
            <a:ext cx="3889375" cy="4851400"/>
          </a:xfrm>
        </p:spPr>
        <p:txBody>
          <a:bodyPr>
            <a:normAutofit fontScale="92500" lnSpcReduction="10000"/>
          </a:bodyPr>
          <a:lstStyle/>
          <a:p>
            <a:pPr marL="0" indent="185738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Dios, Padre Todopoderoso, creador del cielo y de la tierra.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Jesucristo, su único Hijo, Nuestro Señor, que fue concebido por obra y gracia del Espíritu Santo, nació de Santa María Virgen;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padeció bajo el poder de Poncio Pilato, fue crucificado, muerto y sepultado,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descendió a los infiernos, al tercer día resucitó de entre   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      los muertos,</a:t>
            </a:r>
          </a:p>
        </p:txBody>
      </p:sp>
      <p:pic>
        <p:nvPicPr>
          <p:cNvPr id="23556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94783D68-E252-648F-DF73-8ADC05D3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5850"/>
            <a:ext cx="2232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934A03B-F57C-654F-BDD6-4CBECCD55A70}"/>
              </a:ext>
            </a:extLst>
          </p:cNvPr>
          <p:cNvSpPr txBox="1">
            <a:spLocks/>
          </p:cNvSpPr>
          <p:nvPr/>
        </p:nvSpPr>
        <p:spPr bwMode="auto">
          <a:xfrm>
            <a:off x="5435600" y="657225"/>
            <a:ext cx="3457575" cy="5068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Desde allí ha de venir a juzgar a vivos y muertos.</a:t>
            </a:r>
          </a:p>
          <a:p>
            <a:pPr marL="0" indent="185738" algn="just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el Espíritu Santo, la santa Iglesia católica, la comunión de los santos, el perdón de los pecados, la resurrección de la carne y la vida eterna.</a:t>
            </a:r>
          </a:p>
          <a:p>
            <a:pPr marL="182563" indent="-182563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Amén</a:t>
            </a:r>
            <a:r>
              <a:rPr lang="es-ES" altLang="es-ES" sz="2000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A92A2827-BE39-5183-F61B-45D320586F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9650" y="3716338"/>
            <a:ext cx="8170863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u="sng" dirty="0"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latin typeface="Comic Sans MS" panose="030F0702030302020204" pitchFamily="66" charset="0"/>
              </a:rPr>
              <a:t>			</a:t>
            </a:r>
            <a:r>
              <a:rPr 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486C69-368A-5DEF-A6FD-6F5960B7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76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5" descr="telefono-imagen-animada-0009">
            <a:extLst>
              <a:ext uri="{FF2B5EF4-FFF2-40B4-BE49-F238E27FC236}">
                <a16:creationId xmlns:a16="http://schemas.microsoft.com/office/drawing/2014/main" id="{222723AC-A8DA-89B5-2C35-95F7E0502C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050" y="4292600"/>
            <a:ext cx="800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Rectángulo">
            <a:extLst>
              <a:ext uri="{FF2B5EF4-FFF2-40B4-BE49-F238E27FC236}">
                <a16:creationId xmlns:a16="http://schemas.microsoft.com/office/drawing/2014/main" id="{D528DD8F-6E40-BD67-0E47-880B94DB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402" y="123825"/>
            <a:ext cx="3810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ES DE MARÍA</a:t>
            </a:r>
          </a:p>
        </p:txBody>
      </p:sp>
      <p:sp>
        <p:nvSpPr>
          <p:cNvPr id="26627" name="Rectángulo 4">
            <a:extLst>
              <a:ext uri="{FF2B5EF4-FFF2-40B4-BE49-F238E27FC236}">
                <a16:creationId xmlns:a16="http://schemas.microsoft.com/office/drawing/2014/main" id="{526C38C1-56F4-D421-7A62-8B227E1A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908050"/>
            <a:ext cx="75692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Esta es una noche especial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se respira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a este Niño yo quiero besar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¿Puedo, María?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 err="1">
                <a:latin typeface="Comic Sans MS" panose="030F0702030302020204" pitchFamily="66" charset="0"/>
              </a:rPr>
              <a:t>Yoooo</a:t>
            </a:r>
            <a:r>
              <a:rPr lang="es-ES" altLang="es-ES" dirty="0">
                <a:latin typeface="Comic Sans MS" panose="030F0702030302020204" pitchFamily="66" charset="0"/>
              </a:rPr>
              <a:t> le quiero besar, le quiero cantar,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¡Darle todo mi amor!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Todo yo te quiero regalar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¡Toma mi corazón!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dirty="0">
              <a:latin typeface="Comic Sans MS" panose="030F0702030302020204" pitchFamily="66" charset="0"/>
            </a:endParaRPr>
          </a:p>
        </p:txBody>
      </p:sp>
      <p:sp>
        <p:nvSpPr>
          <p:cNvPr id="26628" name="CuadroTexto 6">
            <a:extLst>
              <a:ext uri="{FF2B5EF4-FFF2-40B4-BE49-F238E27FC236}">
                <a16:creationId xmlns:a16="http://schemas.microsoft.com/office/drawing/2014/main" id="{5202C93C-B820-4475-3D86-F6CDE6F0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6629" name="Picture 6" descr="nino-jesus-fano - Concatedral Santa María La Mayor">
            <a:extLst>
              <a:ext uri="{FF2B5EF4-FFF2-40B4-BE49-F238E27FC236}">
                <a16:creationId xmlns:a16="http://schemas.microsoft.com/office/drawing/2014/main" id="{A7ACA0E4-A2AD-3524-EF61-3DD0D223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735013"/>
            <a:ext cx="1577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corazones">
            <a:extLst>
              <a:ext uri="{FF2B5EF4-FFF2-40B4-BE49-F238E27FC236}">
                <a16:creationId xmlns:a16="http://schemas.microsoft.com/office/drawing/2014/main" id="{482837CF-4374-DBAE-82FA-913B260580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043113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ángulo 4">
            <a:extLst>
              <a:ext uri="{FF2B5EF4-FFF2-40B4-BE49-F238E27FC236}">
                <a16:creationId xmlns:a16="http://schemas.microsoft.com/office/drawing/2014/main" id="{4E91C71D-8609-3E98-DD50-89B6BBEA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6250"/>
            <a:ext cx="68119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Desde hoy ya mi vida cambió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tengo a alguien que me guía,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un niñito en un pobre portal.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Nunca pensé que podría llorar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tan intenso de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Navidad es un mundo mejor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todos los días.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Ha nacido el Hijo de Dios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Ohh…es de María.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sz="2800">
              <a:latin typeface="Comic Sans MS" panose="030F0702030302020204" pitchFamily="66" charset="0"/>
            </a:endParaRPr>
          </a:p>
        </p:txBody>
      </p:sp>
      <p:sp>
        <p:nvSpPr>
          <p:cNvPr id="27651" name="CuadroTexto 6">
            <a:extLst>
              <a:ext uri="{FF2B5EF4-FFF2-40B4-BE49-F238E27FC236}">
                <a16:creationId xmlns:a16="http://schemas.microsoft.com/office/drawing/2014/main" id="{D3767237-2164-ECF3-583B-D24C6FB19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27652" name="Picture 2" descr="nino-jesus-fano - Concatedral Santa María La Mayor">
            <a:extLst>
              <a:ext uri="{FF2B5EF4-FFF2-40B4-BE49-F238E27FC236}">
                <a16:creationId xmlns:a16="http://schemas.microsoft.com/office/drawing/2014/main" id="{B87B6BB9-A375-3955-AD26-2FBDFCBF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1268413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corazones">
            <a:extLst>
              <a:ext uri="{FF2B5EF4-FFF2-40B4-BE49-F238E27FC236}">
                <a16:creationId xmlns:a16="http://schemas.microsoft.com/office/drawing/2014/main" id="{39824DE3-192A-9BA7-3AF4-E459FA109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781300"/>
            <a:ext cx="520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6A323ED4-4C1F-1133-E00B-96712DD73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3463" y="446088"/>
            <a:ext cx="7931150" cy="54308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es-ES" altLang="es-ES" sz="2400" i="1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000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360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36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3600" b="1">
                <a:solidFill>
                  <a:srgbClr val="CC0000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2037B37E-1297-38DF-8DD3-8E4DC8C2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549275"/>
            <a:ext cx="8640763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29699" name="3 CuadroTexto">
            <a:extLst>
              <a:ext uri="{FF2B5EF4-FFF2-40B4-BE49-F238E27FC236}">
                <a16:creationId xmlns:a16="http://schemas.microsoft.com/office/drawing/2014/main" id="{719B818C-029F-43EF-E6BA-5E2AC8CA5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188913"/>
            <a:ext cx="544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b="1" u="sng"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29700" name="Imagen 2">
            <a:extLst>
              <a:ext uri="{FF2B5EF4-FFF2-40B4-BE49-F238E27FC236}">
                <a16:creationId xmlns:a16="http://schemas.microsoft.com/office/drawing/2014/main" id="{DAF7BAAA-F95B-89E2-2CF1-0DC8682A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75406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0006D3F-FF07-5BF0-9645-68A574DA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75856" y="3290887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uadroTexto 1">
            <a:extLst>
              <a:ext uri="{FF2B5EF4-FFF2-40B4-BE49-F238E27FC236}">
                <a16:creationId xmlns:a16="http://schemas.microsoft.com/office/drawing/2014/main" id="{48638ACA-9226-6FA5-02D7-DBD00D5F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052736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2532" name="3 CuadroTexto">
            <a:extLst>
              <a:ext uri="{FF2B5EF4-FFF2-40B4-BE49-F238E27FC236}">
                <a16:creationId xmlns:a16="http://schemas.microsoft.com/office/drawing/2014/main" id="{82D73976-35EF-27A5-C328-D58541A1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cap="small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3" name="6 CuadroTexto">
            <a:extLst>
              <a:ext uri="{FF2B5EF4-FFF2-40B4-BE49-F238E27FC236}">
                <a16:creationId xmlns:a16="http://schemas.microsoft.com/office/drawing/2014/main" id="{5960782B-2C92-4CFC-028C-0CC069D8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1745137-8821-3AC0-BC89-641E136A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563888" y="4077072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E6F3B5EB-FC2F-7C4B-8504-B7CCF4CB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14896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3556" name="6 CuadroTexto">
            <a:extLst>
              <a:ext uri="{FF2B5EF4-FFF2-40B4-BE49-F238E27FC236}">
                <a16:creationId xmlns:a16="http://schemas.microsoft.com/office/drawing/2014/main" id="{D1D6E13F-6C03-33AB-F718-7BDC4731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>
            <a:extLst>
              <a:ext uri="{FF2B5EF4-FFF2-40B4-BE49-F238E27FC236}">
                <a16:creationId xmlns:a16="http://schemas.microsoft.com/office/drawing/2014/main" id="{B11EF1F3-F0A2-7FBB-4384-C66282FDA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1673225"/>
            <a:ext cx="4086225" cy="2619375"/>
          </a:xfrm>
        </p:spPr>
        <p:txBody>
          <a:bodyPr/>
          <a:lstStyle/>
          <a:p>
            <a:pPr eaLnBrk="1" hangingPunct="1"/>
            <a:r>
              <a:rPr lang="es-ES" altLang="es-ES" sz="4000"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1747" name="5 CuadroTexto">
            <a:extLst>
              <a:ext uri="{FF2B5EF4-FFF2-40B4-BE49-F238E27FC236}">
                <a16:creationId xmlns:a16="http://schemas.microsoft.com/office/drawing/2014/main" id="{D9D17DC3-106F-E1B6-50D7-212D97B0B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>
                <a:latin typeface="Comic Sans MS" panose="030F0702030302020204" pitchFamily="66" charset="0"/>
              </a:rPr>
              <a:t>CONSAGRACIÓN</a:t>
            </a:r>
            <a:endParaRPr lang="es-ES" altLang="es-ES" sz="4000" b="1" u="sng">
              <a:latin typeface="Comic Sans MS" panose="030F0702030302020204" pitchFamily="66" charset="0"/>
            </a:endParaRPr>
          </a:p>
        </p:txBody>
      </p:sp>
      <p:pic>
        <p:nvPicPr>
          <p:cNvPr id="31748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403D282-D426-1100-C2D3-B471271F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304925"/>
            <a:ext cx="360521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68A04E34-94CC-0C08-2B1F-A26192DD80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97013" y="6921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7 Rectángulo">
            <a:extLst>
              <a:ext uri="{FF2B5EF4-FFF2-40B4-BE49-F238E27FC236}">
                <a16:creationId xmlns:a16="http://schemas.microsoft.com/office/drawing/2014/main" id="{0926DA6A-3C7F-5F18-945E-B8F10083D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333375"/>
            <a:ext cx="6657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u="sng">
                <a:solidFill>
                  <a:srgbClr val="CC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VENID QUE HOY ES NOCHEBUENA</a:t>
            </a:r>
            <a:endParaRPr lang="es-ES" altLang="es-ES" sz="2800" u="sng">
              <a:solidFill>
                <a:srgbClr val="CC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035" name="4 Rectángulo">
            <a:extLst>
              <a:ext uri="{FF2B5EF4-FFF2-40B4-BE49-F238E27FC236}">
                <a16:creationId xmlns:a16="http://schemas.microsoft.com/office/drawing/2014/main" id="{5EBC2870-29EF-13A0-E904-23327FF1F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1154113"/>
            <a:ext cx="695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Nace el Niño en un portal,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Él nos trae la paz,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Él nos trae la Navidad,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nos trae la felicidad.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 i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Venid que es hoy Nochebuena,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venid que es hoy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Los pastores ya van caminando al portal,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¡Gloria a Dios y en la Tierra paz!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 i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 i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 i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036" name="CuadroTexto 6">
            <a:extLst>
              <a:ext uri="{FF2B5EF4-FFF2-40B4-BE49-F238E27FC236}">
                <a16:creationId xmlns:a16="http://schemas.microsoft.com/office/drawing/2014/main" id="{56612EB8-E488-9E1D-B11A-EB2091C8B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44037" name="Picture 8" descr="velas">
            <a:extLst>
              <a:ext uri="{FF2B5EF4-FFF2-40B4-BE49-F238E27FC236}">
                <a16:creationId xmlns:a16="http://schemas.microsoft.com/office/drawing/2014/main" id="{A718A75E-287E-456B-3C23-42FD0F6ECB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1079500"/>
            <a:ext cx="234791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98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3734540D-EC83-F52B-2CFA-3FD646E7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92EFC1B3-64A6-1429-908D-62BA813B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3 CuadroTexto">
            <a:extLst>
              <a:ext uri="{FF2B5EF4-FFF2-40B4-BE49-F238E27FC236}">
                <a16:creationId xmlns:a16="http://schemas.microsoft.com/office/drawing/2014/main" id="{D94DDC08-79CB-1733-8A2B-B342804EC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90538"/>
            <a:ext cx="4532313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que estás en 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en la            como en el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00BA19F4-D8CD-B34C-B993-25F7F838DD59}"/>
              </a:ext>
            </a:extLst>
          </p:cNvPr>
          <p:cNvSpPr/>
          <p:nvPr/>
        </p:nvSpPr>
        <p:spPr>
          <a:xfrm>
            <a:off x="1599889" y="441538"/>
            <a:ext cx="1963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Padre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Nuestro</a:t>
            </a:r>
          </a:p>
        </p:txBody>
      </p:sp>
      <p:pic>
        <p:nvPicPr>
          <p:cNvPr id="33798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3BDC804D-965B-24CA-6CB8-C54DA915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09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D91475B-8C77-78CE-A773-82FCCE2F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3CD55F11-B756-5468-F20F-D713CA2F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7" y="1844674"/>
            <a:ext cx="2673245" cy="237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1" name="Picture 8" descr="http://www.waece.org/sabemos/imagenescomidas/ima_pan.gif">
            <a:extLst>
              <a:ext uri="{FF2B5EF4-FFF2-40B4-BE49-F238E27FC236}">
                <a16:creationId xmlns:a16="http://schemas.microsoft.com/office/drawing/2014/main" id="{545F96DA-6131-F656-C32E-3898A71C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27654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85EF52B-8C29-D054-8928-E345784CB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125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E1E6A78-7B7B-915B-5864-0C86E25D3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813" y="88582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4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…Daos fraternalmente la paz </a:t>
            </a:r>
            <a:endParaRPr lang="es-ES" b="1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843" name="3 CuadroTexto">
            <a:extLst>
              <a:ext uri="{FF2B5EF4-FFF2-40B4-BE49-F238E27FC236}">
                <a16:creationId xmlns:a16="http://schemas.microsoft.com/office/drawing/2014/main" id="{8DFCA878-EC08-DA22-ACE3-6AEEA707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19063"/>
            <a:ext cx="5091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5844" name="Imagen 4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14B33424-672A-432F-D8EF-020A86D3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716338"/>
            <a:ext cx="2692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9476"/>
            <a:ext cx="8496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28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ARA EL QUE NUNCA LA DIO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847448"/>
            <a:ext cx="4104456" cy="39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2357"/>
            <a:ext cx="3858153" cy="26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76672"/>
            <a:ext cx="7992888" cy="4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8" y="2474404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uadroTexto 5">
            <a:extLst>
              <a:ext uri="{FF2B5EF4-FFF2-40B4-BE49-F238E27FC236}">
                <a16:creationId xmlns:a16="http://schemas.microsoft.com/office/drawing/2014/main" id="{79AFD01D-0448-0A55-3EDE-659DDF5A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0525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CC0000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2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id="{836ECB5D-2C7A-17AD-C381-ED681637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109055"/>
            <a:ext cx="3511680" cy="5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uadroTexto 8">
            <a:extLst>
              <a:ext uri="{FF2B5EF4-FFF2-40B4-BE49-F238E27FC236}">
                <a16:creationId xmlns:a16="http://schemas.microsoft.com/office/drawing/2014/main" id="{BD49896A-D21F-94C5-BBF4-A2AA654DF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869160"/>
            <a:ext cx="33131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¡ES NAVIDAD</a:t>
            </a: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!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4A758274-B40B-B2E1-40B7-1332FAE15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412776"/>
            <a:ext cx="1288251" cy="2624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7623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ángulo 4">
            <a:extLst>
              <a:ext uri="{FF2B5EF4-FFF2-40B4-BE49-F238E27FC236}">
                <a16:creationId xmlns:a16="http://schemas.microsoft.com/office/drawing/2014/main" id="{4D8C5024-89BC-E842-86BA-9C368D19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620713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Navidad es Navidad,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toda la tierra se alegra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se entristece la mar.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Marinero ¿a dónde vas?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Deja tus redes y reza,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mira la estrella pasar.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 </a:t>
            </a:r>
            <a:endParaRPr lang="es-ES" altLang="es-ES" sz="2000" b="1">
              <a:latin typeface="Comic Sans MS" panose="030F0702030302020204" pitchFamily="66" charset="0"/>
            </a:endParaRPr>
          </a:p>
        </p:txBody>
      </p:sp>
      <p:sp>
        <p:nvSpPr>
          <p:cNvPr id="39939" name="CuadroTexto 6">
            <a:extLst>
              <a:ext uri="{FF2B5EF4-FFF2-40B4-BE49-F238E27FC236}">
                <a16:creationId xmlns:a16="http://schemas.microsoft.com/office/drawing/2014/main" id="{A9A57B96-321C-0C72-1EA8-A04760E5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39940" name="CuadroTexto 7">
            <a:extLst>
              <a:ext uri="{FF2B5EF4-FFF2-40B4-BE49-F238E27FC236}">
                <a16:creationId xmlns:a16="http://schemas.microsoft.com/office/drawing/2014/main" id="{9F93B8A5-728F-6AD8-4DF1-4ACB3E6C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4450"/>
            <a:ext cx="5145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CANCIÓN DE NAVIDAD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1" name="CuadroTexto 6">
            <a:extLst>
              <a:ext uri="{FF2B5EF4-FFF2-40B4-BE49-F238E27FC236}">
                <a16:creationId xmlns:a16="http://schemas.microsoft.com/office/drawing/2014/main" id="{BFEE2400-B05E-C986-4BD6-7B46D026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39942" name="Picture 8" descr="velas">
            <a:extLst>
              <a:ext uri="{FF2B5EF4-FFF2-40B4-BE49-F238E27FC236}">
                <a16:creationId xmlns:a16="http://schemas.microsoft.com/office/drawing/2014/main" id="{EC93F223-159B-FDB1-D6D6-8DC8EFC7FD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33488"/>
            <a:ext cx="27590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ángulo 4">
            <a:extLst>
              <a:ext uri="{FF2B5EF4-FFF2-40B4-BE49-F238E27FC236}">
                <a16:creationId xmlns:a16="http://schemas.microsoft.com/office/drawing/2014/main" id="{25D88FC3-7F25-9067-C0BF-637866554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365125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Noches blancas de hospital,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dejad el llanto esta noche,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que el Niño está por llegar.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Caminante sin hogar,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ven a mi casa esta noche,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que mañana ¡Dios dirá!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deja tu alforja llenar,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deja tu alforja llenar,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  <a:endParaRPr lang="es-ES" altLang="es-ES" sz="2000" b="1">
              <a:latin typeface="Comic Sans MS" panose="030F0702030302020204" pitchFamily="66" charset="0"/>
            </a:endParaRPr>
          </a:p>
        </p:txBody>
      </p:sp>
      <p:sp>
        <p:nvSpPr>
          <p:cNvPr id="40963" name="CuadroTexto 6">
            <a:extLst>
              <a:ext uri="{FF2B5EF4-FFF2-40B4-BE49-F238E27FC236}">
                <a16:creationId xmlns:a16="http://schemas.microsoft.com/office/drawing/2014/main" id="{D1294C9D-465A-9586-F8F8-30D60573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2/3</a:t>
            </a:r>
          </a:p>
        </p:txBody>
      </p:sp>
      <p:sp>
        <p:nvSpPr>
          <p:cNvPr id="40964" name="CuadroTexto 6">
            <a:extLst>
              <a:ext uri="{FF2B5EF4-FFF2-40B4-BE49-F238E27FC236}">
                <a16:creationId xmlns:a16="http://schemas.microsoft.com/office/drawing/2014/main" id="{76C748F2-5AE7-4922-1F84-DA56CE0D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0965" name="Imagen 5">
            <a:extLst>
              <a:ext uri="{FF2B5EF4-FFF2-40B4-BE49-F238E27FC236}">
                <a16:creationId xmlns:a16="http://schemas.microsoft.com/office/drawing/2014/main" id="{1326B3BA-8FFD-EF10-129A-3B354BD9C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20825"/>
            <a:ext cx="29670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Imagen 2">
            <a:extLst>
              <a:ext uri="{FF2B5EF4-FFF2-40B4-BE49-F238E27FC236}">
                <a16:creationId xmlns:a16="http://schemas.microsoft.com/office/drawing/2014/main" id="{A55AACF7-6353-F158-96EF-C1E6B3E4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2895600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ángulo 4">
            <a:extLst>
              <a:ext uri="{FF2B5EF4-FFF2-40B4-BE49-F238E27FC236}">
                <a16:creationId xmlns:a16="http://schemas.microsoft.com/office/drawing/2014/main" id="{2DAF0D63-A5A8-C171-B03B-E407A8C6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230188"/>
            <a:ext cx="51482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Ven soldado, vuelve ya,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para curar tus heridas,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para prestarte la Paz.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Navidad es Navidad,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toda la tierra se alegra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se entristece la mar.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Tú que escuchas mi mensaje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haz en tu casa un altar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deja el odio y ven conmigo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porque llegó Navidad.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sp>
        <p:nvSpPr>
          <p:cNvPr id="41987" name="CuadroTexto 6">
            <a:extLst>
              <a:ext uri="{FF2B5EF4-FFF2-40B4-BE49-F238E27FC236}">
                <a16:creationId xmlns:a16="http://schemas.microsoft.com/office/drawing/2014/main" id="{3B850F56-A4A1-950F-155E-BC295B901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3/3</a:t>
            </a:r>
          </a:p>
        </p:txBody>
      </p:sp>
      <p:sp>
        <p:nvSpPr>
          <p:cNvPr id="41988" name="CuadroTexto 6">
            <a:extLst>
              <a:ext uri="{FF2B5EF4-FFF2-40B4-BE49-F238E27FC236}">
                <a16:creationId xmlns:a16="http://schemas.microsoft.com/office/drawing/2014/main" id="{937BE9F5-30FD-7293-6127-4E387960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1989" name="Picture 8" descr="velas">
            <a:extLst>
              <a:ext uri="{FF2B5EF4-FFF2-40B4-BE49-F238E27FC236}">
                <a16:creationId xmlns:a16="http://schemas.microsoft.com/office/drawing/2014/main" id="{DEA04E49-6C05-D75F-D3CE-F5EC4E70A5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0075"/>
            <a:ext cx="27590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4 Rectángulo">
            <a:extLst>
              <a:ext uri="{FF2B5EF4-FFF2-40B4-BE49-F238E27FC236}">
                <a16:creationId xmlns:a16="http://schemas.microsoft.com/office/drawing/2014/main" id="{B5C3502E-C174-2AB5-734C-833D10774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1154113"/>
            <a:ext cx="73437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Los ángeles vienen cantando,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la estrella empieza a brillar,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y en la torre las campanas no cesan de tocar,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¡Gloria a Dios y en la Tierra paz!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Venid que es hoy Nochebuena,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venid que es hoy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Los pastores ya van caminando al portal,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¡Gloria a Dios y en la Tierra paz!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5059" name="CuadroTexto 6">
            <a:extLst>
              <a:ext uri="{FF2B5EF4-FFF2-40B4-BE49-F238E27FC236}">
                <a16:creationId xmlns:a16="http://schemas.microsoft.com/office/drawing/2014/main" id="{D11C5FFE-9695-0495-689E-303D74BA3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45060" name="Imagen 5">
            <a:extLst>
              <a:ext uri="{FF2B5EF4-FFF2-40B4-BE49-F238E27FC236}">
                <a16:creationId xmlns:a16="http://schemas.microsoft.com/office/drawing/2014/main" id="{73DF6E4F-90DC-AA80-6FD8-A79E2953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8575"/>
            <a:ext cx="270827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Imagen 2">
            <a:extLst>
              <a:ext uri="{FF2B5EF4-FFF2-40B4-BE49-F238E27FC236}">
                <a16:creationId xmlns:a16="http://schemas.microsoft.com/office/drawing/2014/main" id="{E0AB47AF-1757-F4EF-BB03-DB15D986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1279525"/>
            <a:ext cx="5000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54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CuadroTexto">
            <a:extLst>
              <a:ext uri="{FF2B5EF4-FFF2-40B4-BE49-F238E27FC236}">
                <a16:creationId xmlns:a16="http://schemas.microsoft.com/office/drawing/2014/main" id="{7F827F55-6021-2BC2-43CC-7DB615B95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3011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FEF5F598-7171-D698-8196-A3710413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5 Rectángulo">
            <a:extLst>
              <a:ext uri="{FF2B5EF4-FFF2-40B4-BE49-F238E27FC236}">
                <a16:creationId xmlns:a16="http://schemas.microsoft.com/office/drawing/2014/main" id="{04437D26-5931-AD39-C7FA-E8EEFAAD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300663"/>
            <a:ext cx="4033838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8DBD27CA-8BBE-C34F-9DC9-0A9EDD25AF92}"/>
              </a:ext>
            </a:extLst>
          </p:cNvPr>
          <p:cNvSpPr txBox="1">
            <a:spLocks/>
          </p:cNvSpPr>
          <p:nvPr/>
        </p:nvSpPr>
        <p:spPr bwMode="auto">
          <a:xfrm>
            <a:off x="1907704" y="881062"/>
            <a:ext cx="6419155" cy="5095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Dime Niño, ¿de quién eres todo vestido de blanco? 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100" dirty="0">
                <a:latin typeface="Comic Sans MS" panose="030F0702030302020204" pitchFamily="66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Soy de la Virgen María y del Espíritu Santo. (bis)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000" dirty="0">
                <a:latin typeface="Comic Sans MS" panose="030F0702030302020204" pitchFamily="66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Resuenen con alegría 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los cánticos de mi tierra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y viva el niño de Dios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que nació en la Nochebuena. (bis)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100" b="1" dirty="0">
                <a:latin typeface="Comic Sans MS" panose="030F0702030302020204" pitchFamily="66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La Nochebuena se viene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la Nochebuena se va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y nosotros nos iremos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y no volveremos más. </a:t>
            </a:r>
          </a:p>
          <a:p>
            <a:pPr eaLnBrk="1" hangingPunct="1">
              <a:defRPr/>
            </a:pPr>
            <a:endParaRPr lang="es-ES" altLang="es-ES" sz="3600" b="1" dirty="0">
              <a:solidFill>
                <a:sysClr val="window" lastClr="FFFFFF"/>
              </a:solidFill>
            </a:endParaRPr>
          </a:p>
        </p:txBody>
      </p:sp>
      <p:sp>
        <p:nvSpPr>
          <p:cNvPr id="14339" name="CuadroTexto 8">
            <a:extLst>
              <a:ext uri="{FF2B5EF4-FFF2-40B4-BE49-F238E27FC236}">
                <a16:creationId xmlns:a16="http://schemas.microsoft.com/office/drawing/2014/main" id="{148614C4-BA55-9395-CC42-AEC9A68EF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222250"/>
            <a:ext cx="272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DIME NIÑO</a:t>
            </a:r>
          </a:p>
        </p:txBody>
      </p:sp>
      <p:pic>
        <p:nvPicPr>
          <p:cNvPr id="14340" name="Picture 6" descr="GIF animado (82037) Lumiere">
            <a:extLst>
              <a:ext uri="{FF2B5EF4-FFF2-40B4-BE49-F238E27FC236}">
                <a16:creationId xmlns:a16="http://schemas.microsoft.com/office/drawing/2014/main" id="{E09E4831-85AA-3914-EE09-5B7F12E96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59" y="2420888"/>
            <a:ext cx="18018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97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uadroTexto 6">
            <a:extLst>
              <a:ext uri="{FF2B5EF4-FFF2-40B4-BE49-F238E27FC236}">
                <a16:creationId xmlns:a16="http://schemas.microsoft.com/office/drawing/2014/main" id="{5EE4E39F-55EB-03CE-0A47-45CD1C674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7107" name="Imagen 10">
            <a:extLst>
              <a:ext uri="{FF2B5EF4-FFF2-40B4-BE49-F238E27FC236}">
                <a16:creationId xmlns:a16="http://schemas.microsoft.com/office/drawing/2014/main" id="{5CF6E504-B074-F875-BFC1-C6C6DBD9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5875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ángulo 4">
            <a:extLst>
              <a:ext uri="{FF2B5EF4-FFF2-40B4-BE49-F238E27FC236}">
                <a16:creationId xmlns:a16="http://schemas.microsoft.com/office/drawing/2014/main" id="{994D4E6F-C030-D254-341C-1CE3689F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533525"/>
            <a:ext cx="81105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está lavando y tendiendo en el romero.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pajarillos cantando y el romero floreciendo.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47109" name="7 Rectángulo">
            <a:extLst>
              <a:ext uri="{FF2B5EF4-FFF2-40B4-BE49-F238E27FC236}">
                <a16:creationId xmlns:a16="http://schemas.microsoft.com/office/drawing/2014/main" id="{B8933722-D0A4-D823-950B-2E7B9BAE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333375"/>
            <a:ext cx="4891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LOS PECES EN EL RIO</a:t>
            </a:r>
            <a:endParaRPr lang="es-ES" altLang="es-ES" u="sng" dirty="0">
              <a:solidFill>
                <a:srgbClr val="CC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7110" name="Imagen 1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438AAD3D-2DC6-A5C6-638F-C6E00B3E5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6">
            <a:extLst>
              <a:ext uri="{FF2B5EF4-FFF2-40B4-BE49-F238E27FC236}">
                <a16:creationId xmlns:a16="http://schemas.microsoft.com/office/drawing/2014/main" id="{9A4BA9B2-3F69-E4C2-309C-6E2E964E5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8131" name="Imagen 10">
            <a:extLst>
              <a:ext uri="{FF2B5EF4-FFF2-40B4-BE49-F238E27FC236}">
                <a16:creationId xmlns:a16="http://schemas.microsoft.com/office/drawing/2014/main" id="{6A7F6D59-08B9-ABBC-6EDB-EB213C5C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5875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ángulo 4">
            <a:extLst>
              <a:ext uri="{FF2B5EF4-FFF2-40B4-BE49-F238E27FC236}">
                <a16:creationId xmlns:a16="http://schemas.microsoft.com/office/drawing/2014/main" id="{705F3246-0D5F-9062-E5E4-03AB3C9B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155700"/>
            <a:ext cx="81819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se está peinando, entre cortina y cortina.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cabellos son de oro y el peine de plata fina.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  <a:endParaRPr lang="es-ES" altLang="es-ES" sz="2400" b="1" i="1">
              <a:latin typeface="Comic Sans MS" panose="030F0702030302020204" pitchFamily="66" charset="0"/>
            </a:endParaRPr>
          </a:p>
        </p:txBody>
      </p:sp>
      <p:pic>
        <p:nvPicPr>
          <p:cNvPr id="48133" name="Imagen 2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9FE08739-C376-61C4-CD6F-F6756783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uadroTexto 6">
            <a:extLst>
              <a:ext uri="{FF2B5EF4-FFF2-40B4-BE49-F238E27FC236}">
                <a16:creationId xmlns:a16="http://schemas.microsoft.com/office/drawing/2014/main" id="{014FB7F7-7274-E750-C3E0-D8C6F0B9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/3</a:t>
            </a:r>
          </a:p>
        </p:txBody>
      </p:sp>
      <p:sp>
        <p:nvSpPr>
          <p:cNvPr id="49155" name="Rectángulo 4">
            <a:extLst>
              <a:ext uri="{FF2B5EF4-FFF2-40B4-BE49-F238E27FC236}">
                <a16:creationId xmlns:a16="http://schemas.microsoft.com/office/drawing/2014/main" id="{D5C045A9-B466-B6C5-4859-646F1E2D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155700"/>
            <a:ext cx="71278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va caminando, por entre aquellas palmeras,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y el Niño mira en sus ojos el color de la vereda.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49156" name="Imagen 5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F75A0A6-DB2D-EE20-6850-8F529FC7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825BD19A-AC84-8FE5-7512-94C67E88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89025"/>
            <a:ext cx="41767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1 Título">
            <a:extLst>
              <a:ext uri="{FF2B5EF4-FFF2-40B4-BE49-F238E27FC236}">
                <a16:creationId xmlns:a16="http://schemas.microsoft.com/office/drawing/2014/main" id="{2704B5C2-1188-7DDE-3F17-29CCBB78F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0" y="-100013"/>
            <a:ext cx="8229600" cy="1371601"/>
          </a:xfrm>
        </p:spPr>
        <p:txBody>
          <a:bodyPr/>
          <a:lstStyle/>
          <a:p>
            <a:pPr eaLnBrk="1" hangingPunct="1"/>
            <a:r>
              <a:rPr lang="es-ES" altLang="es-ES" sz="5400" dirty="0">
                <a:solidFill>
                  <a:srgbClr val="CC0000"/>
                </a:solidFill>
                <a:latin typeface="Comic Sans MS" panose="030F0702030302020204" pitchFamily="66" charset="0"/>
              </a:rPr>
              <a:t>¡FELIZ NAVIDAD!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8BABCD-A912-1ECF-195A-9FF403112E51}"/>
              </a:ext>
            </a:extLst>
          </p:cNvPr>
          <p:cNvSpPr txBox="1">
            <a:spLocks/>
          </p:cNvSpPr>
          <p:nvPr/>
        </p:nvSpPr>
        <p:spPr bwMode="auto">
          <a:xfrm>
            <a:off x="2195513" y="4508500"/>
            <a:ext cx="5184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2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id="{836ECB5D-2C7A-17AD-C381-ED681637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109055"/>
            <a:ext cx="3511680" cy="5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uadroTexto 8">
            <a:extLst>
              <a:ext uri="{FF2B5EF4-FFF2-40B4-BE49-F238E27FC236}">
                <a16:creationId xmlns:a16="http://schemas.microsoft.com/office/drawing/2014/main" id="{BD49896A-D21F-94C5-BBF4-A2AA654DF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869160"/>
            <a:ext cx="33131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¡ES NAVIDAD</a:t>
            </a: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!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4A758274-B40B-B2E1-40B7-1332FAE15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412776"/>
            <a:ext cx="1288251" cy="2624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ángulo 2">
            <a:extLst>
              <a:ext uri="{FF2B5EF4-FFF2-40B4-BE49-F238E27FC236}">
                <a16:creationId xmlns:a16="http://schemas.microsoft.com/office/drawing/2014/main" id="{0B3E0AB8-ABF8-5997-4DDF-C7B05887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836613"/>
            <a:ext cx="72009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ángeles bajan del cielo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cantando un himno de paz;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Navidad,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Navidad.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6387" name="CuadroTexto 8">
            <a:extLst>
              <a:ext uri="{FF2B5EF4-FFF2-40B4-BE49-F238E27FC236}">
                <a16:creationId xmlns:a16="http://schemas.microsoft.com/office/drawing/2014/main" id="{341A6FCC-9B12-E068-BB91-D394BEF4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115888"/>
            <a:ext cx="4740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G</a:t>
            </a:r>
            <a:r>
              <a:rPr lang="es-ES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LORIA DE NAVIDAD</a:t>
            </a:r>
          </a:p>
        </p:txBody>
      </p:sp>
      <p:pic>
        <p:nvPicPr>
          <p:cNvPr id="16388" name="Imagen 7">
            <a:extLst>
              <a:ext uri="{FF2B5EF4-FFF2-40B4-BE49-F238E27FC236}">
                <a16:creationId xmlns:a16="http://schemas.microsoft.com/office/drawing/2014/main" id="{4E29CA44-DA9D-16D7-94F2-9B7F03EB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75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uadroTexto 6">
            <a:extLst>
              <a:ext uri="{FF2B5EF4-FFF2-40B4-BE49-F238E27FC236}">
                <a16:creationId xmlns:a16="http://schemas.microsoft.com/office/drawing/2014/main" id="{3DCCB1AA-B007-CF2E-EDCD-19188F7E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6390" name="Imagen 2">
            <a:extLst>
              <a:ext uri="{FF2B5EF4-FFF2-40B4-BE49-F238E27FC236}">
                <a16:creationId xmlns:a16="http://schemas.microsoft.com/office/drawing/2014/main" id="{BC1F7277-568A-77AA-F601-F084C3B3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79650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ángulo 2">
            <a:extLst>
              <a:ext uri="{FF2B5EF4-FFF2-40B4-BE49-F238E27FC236}">
                <a16:creationId xmlns:a16="http://schemas.microsoft.com/office/drawing/2014/main" id="{40D504ED-62C5-3BB1-90EB-C39FEC64B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692150"/>
            <a:ext cx="77771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A ti, Padre Dios, alabamos y gracias te damos, Señor,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Salvador,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tierra repite el mensaje y canta el himno de paz,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7411" name="CuadroTexto 6">
            <a:extLst>
              <a:ext uri="{FF2B5EF4-FFF2-40B4-BE49-F238E27FC236}">
                <a16:creationId xmlns:a16="http://schemas.microsoft.com/office/drawing/2014/main" id="{FF705BE2-AD59-51A5-C1AA-67370D13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7412" name="Imagen 7">
            <a:extLst>
              <a:ext uri="{FF2B5EF4-FFF2-40B4-BE49-F238E27FC236}">
                <a16:creationId xmlns:a16="http://schemas.microsoft.com/office/drawing/2014/main" id="{A3CFC183-D5A6-2934-3264-16009233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06613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n 2">
            <a:extLst>
              <a:ext uri="{FF2B5EF4-FFF2-40B4-BE49-F238E27FC236}">
                <a16:creationId xmlns:a16="http://schemas.microsoft.com/office/drawing/2014/main" id="{6FAAC955-384D-48CF-55B3-B79559E4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73388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>
            <a:extLst>
              <a:ext uri="{FF2B5EF4-FFF2-40B4-BE49-F238E27FC236}">
                <a16:creationId xmlns:a16="http://schemas.microsoft.com/office/drawing/2014/main" id="{F292CACD-CC2B-A573-2BA9-292E29D1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052513"/>
            <a:ext cx="7632700" cy="41767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s-ES_tradnl" altLang="es-ES" sz="2400" b="1" u="sng" dirty="0">
                <a:latin typeface="Comic Sans MS" panose="030F0702030302020204" pitchFamily="66" charset="0"/>
              </a:rPr>
              <a:t>1ª LECTURA</a:t>
            </a:r>
            <a:r>
              <a:rPr lang="es-ES_tradnl" altLang="es-ES" sz="2400" b="1" dirty="0">
                <a:latin typeface="Comic Sans MS" panose="030F0702030302020204" pitchFamily="66" charset="0"/>
              </a:rPr>
              <a:t>: Libro de Isaías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s-ES" altLang="es-ES" sz="2400" b="1" u="sng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400" b="1" u="sng" dirty="0">
                <a:latin typeface="Comic Sans MS" panose="030F0702030302020204" pitchFamily="66" charset="0"/>
              </a:rPr>
              <a:t>SALMO:</a:t>
            </a:r>
            <a:r>
              <a:rPr lang="es-ES" altLang="es-ES" sz="2400" b="1" dirty="0">
                <a:latin typeface="Comic Sans MS" panose="030F0702030302020204" pitchFamily="66" charset="0"/>
              </a:rPr>
              <a:t>  </a:t>
            </a: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Los confines de la tierra han contemplado la salvación de nuestro Dios.</a:t>
            </a:r>
          </a:p>
          <a:p>
            <a:pPr marL="0" indent="0" eaLnBrk="1" hangingPunct="1">
              <a:buFontTx/>
              <a:buNone/>
              <a:defRPr/>
            </a:pPr>
            <a:endParaRPr lang="es-ES" altLang="es-ES" sz="18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s-ES" altLang="es-ES" sz="2400" b="1" u="sng" dirty="0">
                <a:latin typeface="Comic Sans MS" panose="030F0702030302020204" pitchFamily="66" charset="0"/>
              </a:rPr>
              <a:t>2ª LECTURA:</a:t>
            </a:r>
            <a:r>
              <a:rPr lang="es-ES" altLang="es-ES" sz="2400" b="1" dirty="0">
                <a:latin typeface="Comic Sans MS" panose="030F0702030302020204" pitchFamily="66" charset="0"/>
              </a:rPr>
              <a:t> </a:t>
            </a:r>
            <a:r>
              <a:rPr lang="es-ES_tradnl" altLang="es-ES" sz="2400" b="1" dirty="0">
                <a:latin typeface="Comic Sans MS" panose="030F0702030302020204" pitchFamily="66" charset="0"/>
              </a:rPr>
              <a:t>Carta a los Hebreos</a:t>
            </a:r>
            <a:endParaRPr lang="es-ES_tradnl" altLang="es-ES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18435" name="CuadroTexto 8">
            <a:extLst>
              <a:ext uri="{FF2B5EF4-FFF2-40B4-BE49-F238E27FC236}">
                <a16:creationId xmlns:a16="http://schemas.microsoft.com/office/drawing/2014/main" id="{D0C38EC0-6FEB-30C1-F63F-1CDD65DB4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188913"/>
            <a:ext cx="576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>
                <a:latin typeface="Comic Sans MS" panose="030F0702030302020204" pitchFamily="66" charset="0"/>
              </a:rPr>
              <a:t>L</a:t>
            </a:r>
            <a:r>
              <a:rPr lang="es-ES" altLang="es-ES" b="1" u="sng">
                <a:latin typeface="Comic Sans MS" panose="030F0702030302020204" pitchFamily="66" charset="0"/>
              </a:rPr>
              <a:t>ITURGIA DE LA PALABRA</a:t>
            </a:r>
          </a:p>
        </p:txBody>
      </p:sp>
      <p:pic>
        <p:nvPicPr>
          <p:cNvPr id="18436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AF914243-3C2F-B82E-BA42-2AD1AB2C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944938"/>
            <a:ext cx="27368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ángulo 4">
            <a:extLst>
              <a:ext uri="{FF2B5EF4-FFF2-40B4-BE49-F238E27FC236}">
                <a16:creationId xmlns:a16="http://schemas.microsoft.com/office/drawing/2014/main" id="{D027A6A7-2B49-FFE3-7A9D-A6A111FB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773238"/>
            <a:ext cx="7272338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El Niño Dios ha nacido en Belén, Aleluya, Aleluyaaa.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Quiere nacer en nosotros también, Aleluya, Aleluyaaa.</a:t>
            </a:r>
          </a:p>
        </p:txBody>
      </p:sp>
      <p:pic>
        <p:nvPicPr>
          <p:cNvPr id="20483" name="Imagen 5">
            <a:extLst>
              <a:ext uri="{FF2B5EF4-FFF2-40B4-BE49-F238E27FC236}">
                <a16:creationId xmlns:a16="http://schemas.microsoft.com/office/drawing/2014/main" id="{86039E9A-011F-00D4-2BA8-8D3202EC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248126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uadroTexto 8">
            <a:extLst>
              <a:ext uri="{FF2B5EF4-FFF2-40B4-BE49-F238E27FC236}">
                <a16:creationId xmlns:a16="http://schemas.microsoft.com/office/drawing/2014/main" id="{1DF31C6E-2DF9-0EE0-B173-80F498BCA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96875"/>
            <a:ext cx="287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ALELUYA</a:t>
            </a:r>
          </a:p>
        </p:txBody>
      </p:sp>
      <p:pic>
        <p:nvPicPr>
          <p:cNvPr id="20485" name="Imagen 2">
            <a:extLst>
              <a:ext uri="{FF2B5EF4-FFF2-40B4-BE49-F238E27FC236}">
                <a16:creationId xmlns:a16="http://schemas.microsoft.com/office/drawing/2014/main" id="{A8417463-D443-C370-1611-E75861AA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50938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uadroTexto 1">
            <a:extLst>
              <a:ext uri="{FF2B5EF4-FFF2-40B4-BE49-F238E27FC236}">
                <a16:creationId xmlns:a16="http://schemas.microsoft.com/office/drawing/2014/main" id="{9A5C8B70-B06D-B04D-F7E1-87D899EC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520416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san Juan 1</a:t>
            </a:r>
          </a:p>
        </p:txBody>
      </p:sp>
      <p:sp>
        <p:nvSpPr>
          <p:cNvPr id="21507" name="CuadroTexto 1">
            <a:extLst>
              <a:ext uri="{FF2B5EF4-FFF2-40B4-BE49-F238E27FC236}">
                <a16:creationId xmlns:a16="http://schemas.microsoft.com/office/drawing/2014/main" id="{40420191-7F0E-1BB8-BBE2-89C92E9AA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978" y="195902"/>
            <a:ext cx="73342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“El Verbo se hizo carne y habitó entre nosotros”</a:t>
            </a:r>
          </a:p>
        </p:txBody>
      </p:sp>
      <p:pic>
        <p:nvPicPr>
          <p:cNvPr id="21508" name="Marcador de contenido 4" descr="Ilustrado por. Patxi Velasco Fano - PDF Free Download">
            <a:extLst>
              <a:ext uri="{FF2B5EF4-FFF2-40B4-BE49-F238E27FC236}">
                <a16:creationId xmlns:a16="http://schemas.microsoft.com/office/drawing/2014/main" id="{E25D9C0C-9F72-C4C9-9F49-2F3CC4F7F033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1495446"/>
            <a:ext cx="2736304" cy="38671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8924</TotalTime>
  <Words>1693</Words>
  <Application>Microsoft Office PowerPoint</Application>
  <PresentationFormat>Presentación en pantalla (4:3)</PresentationFormat>
  <Paragraphs>292</Paragraphs>
  <Slides>35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6" baseType="lpstr">
      <vt:lpstr>Arial</vt:lpstr>
      <vt:lpstr>Ballpark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Conception personnalisée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¡FELIZ NAVIDAD!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826</cp:revision>
  <dcterms:created xsi:type="dcterms:W3CDTF">2008-10-09T14:11:57Z</dcterms:created>
  <dcterms:modified xsi:type="dcterms:W3CDTF">2023-12-24T16:24:07Z</dcterms:modified>
</cp:coreProperties>
</file>