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41"/>
  </p:notesMasterIdLst>
  <p:sldIdLst>
    <p:sldId id="1377" r:id="rId2"/>
    <p:sldId id="1308" r:id="rId3"/>
    <p:sldId id="1309" r:id="rId4"/>
    <p:sldId id="304" r:id="rId5"/>
    <p:sldId id="268" r:id="rId6"/>
    <p:sldId id="1296" r:id="rId7"/>
    <p:sldId id="269" r:id="rId8"/>
    <p:sldId id="270" r:id="rId9"/>
    <p:sldId id="882" r:id="rId10"/>
    <p:sldId id="415" r:id="rId11"/>
    <p:sldId id="339" r:id="rId12"/>
    <p:sldId id="1289" r:id="rId13"/>
    <p:sldId id="1298" r:id="rId14"/>
    <p:sldId id="1023" r:id="rId15"/>
    <p:sldId id="764" r:id="rId16"/>
    <p:sldId id="1360" r:id="rId17"/>
    <p:sldId id="1336" r:id="rId18"/>
    <p:sldId id="1277" r:id="rId19"/>
    <p:sldId id="347" r:id="rId20"/>
    <p:sldId id="1028" r:id="rId21"/>
    <p:sldId id="348" r:id="rId22"/>
    <p:sldId id="349" r:id="rId23"/>
    <p:sldId id="1374" r:id="rId24"/>
    <p:sldId id="1376" r:id="rId25"/>
    <p:sldId id="766" r:id="rId26"/>
    <p:sldId id="1379" r:id="rId27"/>
    <p:sldId id="275" r:id="rId28"/>
    <p:sldId id="276" r:id="rId29"/>
    <p:sldId id="277" r:id="rId30"/>
    <p:sldId id="744" r:id="rId31"/>
    <p:sldId id="1306" r:id="rId32"/>
    <p:sldId id="1307" r:id="rId33"/>
    <p:sldId id="1303" r:id="rId34"/>
    <p:sldId id="1304" r:id="rId35"/>
    <p:sldId id="1305" r:id="rId36"/>
    <p:sldId id="1292" r:id="rId37"/>
    <p:sldId id="1293" r:id="rId38"/>
    <p:sldId id="1294" r:id="rId39"/>
    <p:sldId id="699" r:id="rId4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2937F-B9FD-467A-8A91-B0A706F20040}" v="6" dt="2023-12-26T02:57:4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097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0D3C0B1-3563-8455-BC8E-FA5AA8E2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BD50B3E-D37D-5A1C-D89B-F709C69C7D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75ABB1-367B-48AA-81EB-5548F64C844F}" type="datetimeFigureOut">
              <a:rPr lang="es-ES"/>
              <a:pPr>
                <a:defRPr/>
              </a:pPr>
              <a:t>30/12/2023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06F117C-B833-BC55-BE73-60B3CC3B6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707ACD-6471-1993-013A-D723F1976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98F56C9-4BA1-434F-EF93-6F5149981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3C6E85-3CD4-45D8-1CE9-E9AD8D9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94A301-ED22-4669-90FF-E676C3C5A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6EC37379-0ADB-C02D-D0A3-A4693841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3312651-AE89-2B40-5956-6C19AE33C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F2A8FAF-0B2D-F39E-2254-DB4C0698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2D1D-1653-4FFE-A001-B9F8C880ABB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07FFDB3-8C78-4592-7C63-28562CF18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9F1B896-B6BD-8EB4-C241-F5A26B89C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DD5F6226-EA75-8487-B6AE-A04C219F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E6C34-E175-4F82-944A-6B143111362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EA30294A-F17D-9B77-2551-0825D218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BDD63BDB-7901-A538-8251-3156A228D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854D5ED5-5DFA-E68D-8C78-6DFA3F30E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EFB75-9B59-4DC5-AE13-2E40A500198D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3F03418A-EFA5-4DF3-9FF5-5C3261B7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B0B86963-D11F-6436-0708-9D3A1B9DC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E258B9C4-E4D7-4077-82D0-E966A00E3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BA2F0-A77A-47AE-A328-943E99AD2EB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2D80497-36C4-B00C-45AD-2D94AD90A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32D02149-554E-401E-A0BF-A32BAC998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E381F2A-96B5-0EE2-5F6B-744A5F49D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99EF8-2AE7-46D2-8450-4CF1922A18E6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95135CE-A657-52EA-C110-7D4D669D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E7E2FEC-8A2A-3888-ADB3-212F89E5D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23F8-C116-47FC-9C1A-928CFBBB11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2829991-0A24-55CA-36E0-0900158EA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2810877C-CB2C-AFE4-8AFF-B8B96858D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6875466-D26E-45DE-AAFD-3B3488247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4A0F62A-C257-3684-61A3-BF53C9582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442830E8-A91E-467D-ABFA-858D661A3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4752D4B-5F8A-3929-6DF3-067CFDBF6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7F2FC6CC-628C-490F-BCE2-B8788675C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78CD5D-7762-E965-1A15-0674AA5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302-A948-4D5A-B203-F82BCC9914DB}" type="datetimeFigureOut">
              <a:rPr lang="en-US"/>
              <a:pPr>
                <a:defRPr/>
              </a:pPr>
              <a:t>12/30/2023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7891A09-578E-7194-75CD-807B3DB6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392D17-67C7-1D48-FEA3-CB81F5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E55-3437-4F0C-B470-B3CFD4880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F865E6-3E68-B5CE-B9F8-743F723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60278-CBBF-A683-0066-ECCD4B8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766A6-B877-AFFA-B2B5-7A3BD2E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F68-37F3-4839-9E4D-7BAE0FFA2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2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ACD99C-3492-49FE-E9A4-48FAE6DF6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7CB011-3F42-F469-8AED-26BB2DE0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C1F-A7EA-459A-BCCB-857A711DA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07669A2-47A3-00E8-9D54-7BD82C608B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9BD7AFA-175B-F06A-D9FC-94F1BF15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F2C9501-27EC-8FA1-39D8-28D23FCC7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FEC41-D66F-1F61-58DF-E2C4ADD9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1E12-7B91-460B-BE95-06974CF69572}" type="datetimeFigureOut">
              <a:rPr lang="en-US"/>
              <a:pPr>
                <a:defRPr/>
              </a:pPr>
              <a:t>12/30/2023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DFE6-2040-F4E5-9881-A37F2D3C8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6860-61BC-7A90-D531-7426CDE0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081CF-739C-47A9-BE09-6B8FB9B66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7" r:id="rId1"/>
    <p:sldLayoutId id="2147488458" r:id="rId2"/>
    <p:sldLayoutId id="2147488459" r:id="rId3"/>
    <p:sldLayoutId id="2147488460" r:id="rId4"/>
    <p:sldLayoutId id="2147488461" r:id="rId5"/>
    <p:sldLayoutId id="2147488462" r:id="rId6"/>
    <p:sldLayoutId id="2147488456" r:id="rId7"/>
    <p:sldLayoutId id="2147488463" r:id="rId8"/>
    <p:sldLayoutId id="2147488464" r:id="rId9"/>
    <p:sldLayoutId id="21474884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F79FB-3CB0-1B62-B907-C26E0EC5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8AE9D8BB-CC1D-7C07-39A9-619B181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AF314EA5-ABA6-4B81-58B4-ED5DDC2F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7662C-82D2-5D71-02D6-8ACC33F368D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64AE2-FB44-B373-79FC-C6332364174A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0249" name="Picture 6" descr="GIF animado (82037) Lumiere">
            <a:extLst>
              <a:ext uri="{FF2B5EF4-FFF2-40B4-BE49-F238E27FC236}">
                <a16:creationId xmlns:a16="http://schemas.microsoft.com/office/drawing/2014/main" id="{80857ECB-AE65-C94F-A1B3-B15A655EA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4975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 animados estrellas">
            <a:extLst>
              <a:ext uri="{FF2B5EF4-FFF2-40B4-BE49-F238E27FC236}">
                <a16:creationId xmlns:a16="http://schemas.microsoft.com/office/drawing/2014/main" id="{6550CD18-1116-8B39-E7DB-2A0CAEE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6D46CA-8FFC-333E-55B9-9EF404C2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825B33-4EE5-CFF2-0677-6A34392B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3556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94783D68-E252-648F-DF73-8ADC05D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934A03B-F57C-654F-BDD6-4CBECCD55A70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A643FB5-857A-B5CA-A95A-DCBBF92A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5E36DEC-D759-00B6-FCCB-CF6E26CA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FB2C57D-20FA-7835-B194-2313DC723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58" y="5981787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A92A2827-BE39-5183-F61B-45D320586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86C69-368A-5DEF-A6FD-6F5960B7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telefono-imagen-animada-0009">
            <a:extLst>
              <a:ext uri="{FF2B5EF4-FFF2-40B4-BE49-F238E27FC236}">
                <a16:creationId xmlns:a16="http://schemas.microsoft.com/office/drawing/2014/main" id="{222723AC-A8DA-89B5-2C35-95F7E0502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9B6C7E0-E56C-50C4-6280-A44AD887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0C45ACE-151D-4BDE-AF28-05F3C2E5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1A4B8A4-B9E9-7ECF-F046-1F4313B7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8B23264-3E4E-374D-D4E3-863601EB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1F29E59-F874-E867-9748-F0BA727D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92CB072-2ECA-8733-6362-28C33B82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A323ED4-4C1F-1133-E00B-96712DD7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634A5DC-A2FE-D40E-8E6F-10F32C4A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3A2F9EC-13C6-C499-275E-E671BF3A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037B37E-1297-38DF-8DD3-8E4DC8C2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9699" name="3 CuadroTexto">
            <a:extLst>
              <a:ext uri="{FF2B5EF4-FFF2-40B4-BE49-F238E27FC236}">
                <a16:creationId xmlns:a16="http://schemas.microsoft.com/office/drawing/2014/main" id="{719B818C-029F-43EF-E6BA-5E2AC8C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DAF7BAAA-F95B-89E2-2CF1-0DC8682A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655961B-B5FD-2275-C01B-71244EA8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F545202-906A-5B18-30C2-6F6926D7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A54EDA9-81D7-1D75-9FA9-1EED7781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893BDA7E-2EBC-A23D-7019-77C9EFDC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75A6BCD-9F61-C07C-1BAA-0185E2F7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86FDEC3-572B-02D1-A619-484C9795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11EF1F3-F0A2-7FBB-4384-C66282FD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1747" name="5 CuadroTexto">
            <a:extLst>
              <a:ext uri="{FF2B5EF4-FFF2-40B4-BE49-F238E27FC236}">
                <a16:creationId xmlns:a16="http://schemas.microsoft.com/office/drawing/2014/main" id="{D9D17DC3-106F-E1B6-50D7-212D97B0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>
                <a:latin typeface="Comic Sans MS" panose="030F0702030302020204" pitchFamily="66" charset="0"/>
              </a:rPr>
              <a:t>CONSAGRACIÓN</a:t>
            </a:r>
            <a:endParaRPr lang="es-ES" altLang="es-ES" sz="4400" b="1" u="sng">
              <a:latin typeface="Comic Sans MS" panose="030F0702030302020204" pitchFamily="66" charset="0"/>
            </a:endParaRPr>
          </a:p>
        </p:txBody>
      </p:sp>
      <p:pic>
        <p:nvPicPr>
          <p:cNvPr id="3174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403D282-D426-1100-C2D3-B471271F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54" y="1124744"/>
            <a:ext cx="42948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4838833-8685-4C22-AFD8-A7B5DDBF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21606EF9-7CF8-0F76-4D21-CCFB28B5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68A04E34-94CC-0C08-2B1F-A26192DD80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83E4385F-4851-FBBD-549F-CDEFCCC1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DF7A5CB2-CEC5-8FE7-F664-48266F9E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B48FC7F6-C88C-829C-925E-865692499367}"/>
              </a:ext>
            </a:extLst>
          </p:cNvPr>
          <p:cNvSpPr txBox="1">
            <a:spLocks/>
          </p:cNvSpPr>
          <p:nvPr/>
        </p:nvSpPr>
        <p:spPr bwMode="auto">
          <a:xfrm>
            <a:off x="1043831" y="742587"/>
            <a:ext cx="6840537" cy="5095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19050"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indent="-71438"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metidito entre pajas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2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Por debajo del arco del portalito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se descubre a Maria, José y el niño.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metidito entre pajas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  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     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2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defRPr/>
            </a:pPr>
            <a:endParaRPr lang="es-ES" altLang="es-ES" sz="2200" b="1" dirty="0">
              <a:solidFill>
                <a:sysClr val="window" lastClr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10374160-40F6-62F5-84FD-BE00AC62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7" y="188589"/>
            <a:ext cx="5256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</a:t>
            </a: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Y DEL CHIQUIRRITÍN</a:t>
            </a:r>
          </a:p>
        </p:txBody>
      </p:sp>
      <p:pic>
        <p:nvPicPr>
          <p:cNvPr id="14340" name="Picture 6" descr="Kamiano » En familia">
            <a:extLst>
              <a:ext uri="{FF2B5EF4-FFF2-40B4-BE49-F238E27FC236}">
                <a16:creationId xmlns:a16="http://schemas.microsoft.com/office/drawing/2014/main" id="{BB778068-8348-E461-6659-BE21A990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57338"/>
            <a:ext cx="26733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8">
            <a:extLst>
              <a:ext uri="{FF2B5EF4-FFF2-40B4-BE49-F238E27FC236}">
                <a16:creationId xmlns:a16="http://schemas.microsoft.com/office/drawing/2014/main" id="{1A1AAC5C-31F9-DF7D-718F-983F3EE5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588" y="4122738"/>
            <a:ext cx="1457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3C850E64-68C7-B84A-0820-BB4864FF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042C12E-1849-E5B9-05F4-B42D1FB0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23A6006-A44A-7B0C-80B1-DD64E3B9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3734540D-EC83-F52B-2CFA-3FD646E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2EFC1B3-64A6-1429-908D-62BA813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CuadroTexto">
            <a:extLst>
              <a:ext uri="{FF2B5EF4-FFF2-40B4-BE49-F238E27FC236}">
                <a16:creationId xmlns:a16="http://schemas.microsoft.com/office/drawing/2014/main" id="{D94DDC08-79CB-1733-8A2B-B342804E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0BA19F4-D8CD-B34C-B993-25F7F838DD59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379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DC804D-965B-24CA-6CB8-C54DA9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D91475B-8C77-78CE-A773-82FCCE2F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CD55F11-B756-5468-F20F-D713CA2F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7" y="1844674"/>
            <a:ext cx="2673245" cy="237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8" descr="http://www.waece.org/sabemos/imagenescomidas/ima_pan.gif">
            <a:extLst>
              <a:ext uri="{FF2B5EF4-FFF2-40B4-BE49-F238E27FC236}">
                <a16:creationId xmlns:a16="http://schemas.microsoft.com/office/drawing/2014/main" id="{545F96DA-6131-F656-C32E-3898A71C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8DFDD47-76A8-1D01-734B-BCC7CDE7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143AC848-F4B7-DF70-CB32-1F7F1EE8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85EF52B-8C29-D054-8928-E345784C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89E7B9B6-717B-8C16-292E-D68F205F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B63CDC00-9AF2-9034-7D25-F0645AD9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E1E6A78-7B7B-915B-5864-0C86E25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3 CuadroTexto">
            <a:extLst>
              <a:ext uri="{FF2B5EF4-FFF2-40B4-BE49-F238E27FC236}">
                <a16:creationId xmlns:a16="http://schemas.microsoft.com/office/drawing/2014/main" id="{8DFCA878-EC08-DA22-ACE3-6AEEA70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5844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14B33424-672A-432F-D8EF-020A86D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FAB57C7-A4C7-2E25-E5A5-5C498C1D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85637679-76F6-90EF-459F-41922097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21E970A-0EB4-E211-9F9F-1784820F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19E89C98-560C-AF71-C327-2F1A4052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F2D0AEC-8CBB-B69B-7DC4-A7E8849B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75B8CDF-7B30-2AE6-C781-16063A97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5">
            <a:extLst>
              <a:ext uri="{FF2B5EF4-FFF2-40B4-BE49-F238E27FC236}">
                <a16:creationId xmlns:a16="http://schemas.microsoft.com/office/drawing/2014/main" id="{79AFD01D-0448-0A55-3EDE-659DDF5A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281C73B-0987-AF14-9BE8-C7FC1DAD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277D0E3E-700E-573C-C806-80FA98CB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n 14">
            <a:extLst>
              <a:ext uri="{FF2B5EF4-FFF2-40B4-BE49-F238E27FC236}">
                <a16:creationId xmlns:a16="http://schemas.microsoft.com/office/drawing/2014/main" id="{200F7AD9-215B-8092-82BC-720C2C99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0" y="9804400"/>
            <a:ext cx="84375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16">
            <a:extLst>
              <a:ext uri="{FF2B5EF4-FFF2-40B4-BE49-F238E27FC236}">
                <a16:creationId xmlns:a16="http://schemas.microsoft.com/office/drawing/2014/main" id="{A1E61441-24E8-54ED-F9AD-0EEFD55B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b="3200"/>
          <a:stretch>
            <a:fillRect/>
          </a:stretch>
        </p:blipFill>
        <p:spPr bwMode="auto">
          <a:xfrm>
            <a:off x="2808288" y="9639300"/>
            <a:ext cx="884872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758274-B40B-B2E1-40B7-1332FAE15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12776"/>
            <a:ext cx="1288251" cy="26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8E1445-0CD5-D833-9CFB-F647647A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74562"/>
            <a:ext cx="37452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A5B8900-1405-B072-968A-7D01A6C5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A60A283E-482E-208D-C9B9-FC6BA04C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1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4">
            <a:extLst>
              <a:ext uri="{FF2B5EF4-FFF2-40B4-BE49-F238E27FC236}">
                <a16:creationId xmlns:a16="http://schemas.microsoft.com/office/drawing/2014/main" id="{4D8C5024-89BC-E842-86BA-9C368D1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6207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Marinero ¿a dónde vas?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 tus redes y reza,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mira la estrella pasar.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39939" name="CuadroTexto 6">
            <a:extLst>
              <a:ext uri="{FF2B5EF4-FFF2-40B4-BE49-F238E27FC236}">
                <a16:creationId xmlns:a16="http://schemas.microsoft.com/office/drawing/2014/main" id="{A9A57B96-321C-0C72-1EA8-A04760E5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9940" name="CuadroTexto 7">
            <a:extLst>
              <a:ext uri="{FF2B5EF4-FFF2-40B4-BE49-F238E27FC236}">
                <a16:creationId xmlns:a16="http://schemas.microsoft.com/office/drawing/2014/main" id="{9F93B8A5-728F-6AD8-4DF1-4ACB3E6C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450"/>
            <a:ext cx="514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CANCIÓN DE NAVIDAD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CuadroTexto 6">
            <a:extLst>
              <a:ext uri="{FF2B5EF4-FFF2-40B4-BE49-F238E27FC236}">
                <a16:creationId xmlns:a16="http://schemas.microsoft.com/office/drawing/2014/main" id="{BFEE2400-B05E-C986-4BD6-7B46D026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9942" name="Picture 8" descr="velas">
            <a:extLst>
              <a:ext uri="{FF2B5EF4-FFF2-40B4-BE49-F238E27FC236}">
                <a16:creationId xmlns:a16="http://schemas.microsoft.com/office/drawing/2014/main" id="{EC93F223-159B-FDB1-D6D6-8DC8EFC7F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33488"/>
            <a:ext cx="275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BD2CE15-68EB-68E5-4079-50451D14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0F621F2-6F47-ED2C-4951-02AB1FD9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4">
            <a:extLst>
              <a:ext uri="{FF2B5EF4-FFF2-40B4-BE49-F238E27FC236}">
                <a16:creationId xmlns:a16="http://schemas.microsoft.com/office/drawing/2014/main" id="{25D88FC3-7F25-9067-C0BF-63786655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65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Noches blancas de hospital,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dejad el llanto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el Niño está por llegar.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Caminante sin hogar,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a mi casa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mañana ¡Dios dirá!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40963" name="CuadroTexto 6">
            <a:extLst>
              <a:ext uri="{FF2B5EF4-FFF2-40B4-BE49-F238E27FC236}">
                <a16:creationId xmlns:a16="http://schemas.microsoft.com/office/drawing/2014/main" id="{D1294C9D-465A-9586-F8F8-30D60573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40964" name="CuadroTexto 6">
            <a:extLst>
              <a:ext uri="{FF2B5EF4-FFF2-40B4-BE49-F238E27FC236}">
                <a16:creationId xmlns:a16="http://schemas.microsoft.com/office/drawing/2014/main" id="{76C748F2-5AE7-4922-1F84-DA56CE0D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0965" name="Imagen 5">
            <a:extLst>
              <a:ext uri="{FF2B5EF4-FFF2-40B4-BE49-F238E27FC236}">
                <a16:creationId xmlns:a16="http://schemas.microsoft.com/office/drawing/2014/main" id="{1326B3BA-8FFD-EF10-129A-3B354BD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25"/>
            <a:ext cx="29670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2">
            <a:extLst>
              <a:ext uri="{FF2B5EF4-FFF2-40B4-BE49-F238E27FC236}">
                <a16:creationId xmlns:a16="http://schemas.microsoft.com/office/drawing/2014/main" id="{A55AACF7-6353-F158-96EF-C1E6B3E4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A6C5811-C91D-D697-EDF4-EC91ACAC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C8D5CB3D-2E03-0D1D-0964-2A9F26E1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4">
            <a:extLst>
              <a:ext uri="{FF2B5EF4-FFF2-40B4-BE49-F238E27FC236}">
                <a16:creationId xmlns:a16="http://schemas.microsoft.com/office/drawing/2014/main" id="{2DAF0D63-A5A8-C171-B03B-E407A8C6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30188"/>
            <a:ext cx="51482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soldado, vuelve ya,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curar tus heridas,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prestarte la Paz.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41987" name="CuadroTexto 6">
            <a:extLst>
              <a:ext uri="{FF2B5EF4-FFF2-40B4-BE49-F238E27FC236}">
                <a16:creationId xmlns:a16="http://schemas.microsoft.com/office/drawing/2014/main" id="{3B850F56-A4A1-950F-155E-BC295B9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41988" name="CuadroTexto 6">
            <a:extLst>
              <a:ext uri="{FF2B5EF4-FFF2-40B4-BE49-F238E27FC236}">
                <a16:creationId xmlns:a16="http://schemas.microsoft.com/office/drawing/2014/main" id="{937BE9F5-30FD-7293-6127-4E387960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989" name="Picture 8" descr="velas">
            <a:extLst>
              <a:ext uri="{FF2B5EF4-FFF2-40B4-BE49-F238E27FC236}">
                <a16:creationId xmlns:a16="http://schemas.microsoft.com/office/drawing/2014/main" id="{DEA04E49-6C05-D75F-D3CE-F5EC4E70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0075"/>
            <a:ext cx="27590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9CF301B-14B3-002C-3A61-576962AA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DBECFAA-332B-FAEE-0E75-E4CAEF85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Marcador de contenido">
            <a:extLst>
              <a:ext uri="{FF2B5EF4-FFF2-40B4-BE49-F238E27FC236}">
                <a16:creationId xmlns:a16="http://schemas.microsoft.com/office/drawing/2014/main" id="{8DC47CAF-F6D7-07A1-3334-13BF5FCE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82804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        Entre un buey y una mula Dios ha nacido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    y en un pobre pesebre le han recogido.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metidito entre pajas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4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No me hagas pucheritos Niño querido,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que con solo mirarme me has convencido.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metidito entre pajas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   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         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400" b="1" dirty="0">
                <a:latin typeface="Comic Sans MS" panose="030F0702030302020204" pitchFamily="66" charset="0"/>
              </a:rPr>
              <a:t>, queridito del alma.</a:t>
            </a:r>
            <a:endParaRPr lang="es-ES" altLang="es-ES" sz="24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eaLnBrk="1" hangingPunct="1"/>
            <a:endParaRPr lang="es-ES" altLang="es-ES" sz="4000" b="1" dirty="0">
              <a:solidFill>
                <a:srgbClr val="FFFFFF"/>
              </a:solidFill>
            </a:endParaRPr>
          </a:p>
        </p:txBody>
      </p:sp>
      <p:pic>
        <p:nvPicPr>
          <p:cNvPr id="15363" name="Picture 6" descr="Kamiano » En familia">
            <a:extLst>
              <a:ext uri="{FF2B5EF4-FFF2-40B4-BE49-F238E27FC236}">
                <a16:creationId xmlns:a16="http://schemas.microsoft.com/office/drawing/2014/main" id="{C465B00D-10C6-B017-16B7-060D0DBD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2395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8">
            <a:extLst>
              <a:ext uri="{FF2B5EF4-FFF2-40B4-BE49-F238E27FC236}">
                <a16:creationId xmlns:a16="http://schemas.microsoft.com/office/drawing/2014/main" id="{85DCCECB-FA99-665F-8B1F-8364587F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7488" y="3573463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31ECEF22-3956-3AF5-5DDF-896C1260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A038748F-968B-EA38-A875-E3045638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DA0CB12A-7B2D-59C5-CC17-1EC3719E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CuadroTexto">
            <a:extLst>
              <a:ext uri="{FF2B5EF4-FFF2-40B4-BE49-F238E27FC236}">
                <a16:creationId xmlns:a16="http://schemas.microsoft.com/office/drawing/2014/main" id="{7F827F55-6021-2BC2-43CC-7DB615B9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301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FEF5F598-7171-D698-8196-A3710413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5 Rectángulo">
            <a:extLst>
              <a:ext uri="{FF2B5EF4-FFF2-40B4-BE49-F238E27FC236}">
                <a16:creationId xmlns:a16="http://schemas.microsoft.com/office/drawing/2014/main" id="{04437D26-5931-AD39-C7FA-E8EEFA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E6CF7033-12BF-1318-8FDA-95890C31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6F04AD8-A68F-FC5A-01C9-D5A6C2A7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ángulo 4">
            <a:extLst>
              <a:ext uri="{FF2B5EF4-FFF2-40B4-BE49-F238E27FC236}">
                <a16:creationId xmlns:a16="http://schemas.microsoft.com/office/drawing/2014/main" id="{4CC4AEA9-CE7C-09EB-2CF0-82F53E32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53251" name="CuadroTexto 6">
            <a:extLst>
              <a:ext uri="{FF2B5EF4-FFF2-40B4-BE49-F238E27FC236}">
                <a16:creationId xmlns:a16="http://schemas.microsoft.com/office/drawing/2014/main" id="{AFC7160B-3788-C7F8-4C30-95E6B71B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3252" name="CuadroTexto 7">
            <a:extLst>
              <a:ext uri="{FF2B5EF4-FFF2-40B4-BE49-F238E27FC236}">
                <a16:creationId xmlns:a16="http://schemas.microsoft.com/office/drawing/2014/main" id="{E1E4B02E-249E-3DAF-9CE5-047CB16A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23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EL DÍA QUE NACIÓ JESÚS</a:t>
            </a:r>
            <a:endParaRPr lang="es-ES" altLang="es-ES" sz="28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3" name="CuadroTexto 6">
            <a:extLst>
              <a:ext uri="{FF2B5EF4-FFF2-40B4-BE49-F238E27FC236}">
                <a16:creationId xmlns:a16="http://schemas.microsoft.com/office/drawing/2014/main" id="{EFD11676-E5B0-90CD-4F17-E514729F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53254" name="Rectángulo 4">
            <a:extLst>
              <a:ext uri="{FF2B5EF4-FFF2-40B4-BE49-F238E27FC236}">
                <a16:creationId xmlns:a16="http://schemas.microsoft.com/office/drawing/2014/main" id="{1BE57387-56CA-D0D1-BF46-29EA8EFE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53255" name="Picture 8" descr="santos fano">
            <a:extLst>
              <a:ext uri="{FF2B5EF4-FFF2-40B4-BE49-F238E27FC236}">
                <a16:creationId xmlns:a16="http://schemas.microsoft.com/office/drawing/2014/main" id="{9CFC390F-FBBC-1553-04E6-42E73817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fiesta-imagen-animada-0017">
            <a:extLst>
              <a:ext uri="{FF2B5EF4-FFF2-40B4-BE49-F238E27FC236}">
                <a16:creationId xmlns:a16="http://schemas.microsoft.com/office/drawing/2014/main" id="{C18B0D47-7486-A169-3F3B-C5353D0E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39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4">
            <a:extLst>
              <a:ext uri="{FF2B5EF4-FFF2-40B4-BE49-F238E27FC236}">
                <a16:creationId xmlns:a16="http://schemas.microsoft.com/office/drawing/2014/main" id="{647EC7C2-7AA1-034F-79F1-8C7FD468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54275" name="CuadroTexto 6">
            <a:extLst>
              <a:ext uri="{FF2B5EF4-FFF2-40B4-BE49-F238E27FC236}">
                <a16:creationId xmlns:a16="http://schemas.microsoft.com/office/drawing/2014/main" id="{3ABF2A63-0930-AFF3-1759-EF728084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4276" name="CuadroTexto 6">
            <a:extLst>
              <a:ext uri="{FF2B5EF4-FFF2-40B4-BE49-F238E27FC236}">
                <a16:creationId xmlns:a16="http://schemas.microsoft.com/office/drawing/2014/main" id="{D471E8E0-5DFF-95FF-51C2-9C70D288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54277" name="Rectángulo 4">
            <a:extLst>
              <a:ext uri="{FF2B5EF4-FFF2-40B4-BE49-F238E27FC236}">
                <a16:creationId xmlns:a16="http://schemas.microsoft.com/office/drawing/2014/main" id="{60128992-00BE-3634-825C-CB4704D6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54278" name="Picture 7" descr="140 ideas de Fano | catequesis, catolico, catecismo">
            <a:extLst>
              <a:ext uri="{FF2B5EF4-FFF2-40B4-BE49-F238E27FC236}">
                <a16:creationId xmlns:a16="http://schemas.microsoft.com/office/drawing/2014/main" id="{994C8BE7-D77E-F01A-A667-52C20E39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9" descr="pandero-y-pandereta-imagen-animada-0009">
            <a:extLst>
              <a:ext uri="{FF2B5EF4-FFF2-40B4-BE49-F238E27FC236}">
                <a16:creationId xmlns:a16="http://schemas.microsoft.com/office/drawing/2014/main" id="{5166A0DD-AF6C-0E5F-E0EB-4B079E1B9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1" descr="flor-imagen-animada-0388">
            <a:extLst>
              <a:ext uri="{FF2B5EF4-FFF2-40B4-BE49-F238E27FC236}">
                <a16:creationId xmlns:a16="http://schemas.microsoft.com/office/drawing/2014/main" id="{5BEDA479-9D7E-09B0-4442-698188FEF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92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7 Marcador de contenido">
            <a:extLst>
              <a:ext uri="{FF2B5EF4-FFF2-40B4-BE49-F238E27FC236}">
                <a16:creationId xmlns:a16="http://schemas.microsoft.com/office/drawing/2014/main" id="{8027793A-1216-5B6C-53C7-248EDF0A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73660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Hacia Belén va una burra,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cargada de chocolate;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lleva su chocolatera,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su molinillo y su anafre.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QUE EL CHOCOLATILLO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SE LO ESTÁN COMIENDO.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0179" name="CuadroTexto 8">
            <a:extLst>
              <a:ext uri="{FF2B5EF4-FFF2-40B4-BE49-F238E27FC236}">
                <a16:creationId xmlns:a16="http://schemas.microsoft.com/office/drawing/2014/main" id="{0CC17977-C98F-80F8-08CA-775B4A7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8913"/>
            <a:ext cx="572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HACIA BELÉN VA UNA BURRA</a:t>
            </a:r>
          </a:p>
        </p:txBody>
      </p:sp>
      <p:sp>
        <p:nvSpPr>
          <p:cNvPr id="50180" name="CuadroTexto 6">
            <a:extLst>
              <a:ext uri="{FF2B5EF4-FFF2-40B4-BE49-F238E27FC236}">
                <a16:creationId xmlns:a16="http://schemas.microsoft.com/office/drawing/2014/main" id="{3A430F07-30BB-7FEE-39B4-D6046DB0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0181" name="Picture 2" descr="Kamiano » ¡Está muy cerca!">
            <a:extLst>
              <a:ext uri="{FF2B5EF4-FFF2-40B4-BE49-F238E27FC236}">
                <a16:creationId xmlns:a16="http://schemas.microsoft.com/office/drawing/2014/main" id="{8079EDA7-C74A-D15F-0C63-415F95A4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95375"/>
            <a:ext cx="31734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7 Marcador de contenido">
            <a:extLst>
              <a:ext uri="{FF2B5EF4-FFF2-40B4-BE49-F238E27FC236}">
                <a16:creationId xmlns:a16="http://schemas.microsoft.com/office/drawing/2014/main" id="{932F43A2-596F-CE0F-1B63-C1D0EF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han entrado los ratones,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 al bueno de San José,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le han roído los calzones.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QUE LOS CALZONCILLOS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LOS ESTÁN ROYENDO. (bis).</a:t>
            </a:r>
            <a:endParaRPr lang="es-ES" altLang="es-ES" b="1" dirty="0">
              <a:solidFill>
                <a:srgbClr val="FFFFFF"/>
              </a:solidFill>
            </a:endParaRPr>
          </a:p>
        </p:txBody>
      </p:sp>
      <p:sp>
        <p:nvSpPr>
          <p:cNvPr id="51203" name="CuadroTexto 6">
            <a:extLst>
              <a:ext uri="{FF2B5EF4-FFF2-40B4-BE49-F238E27FC236}">
                <a16:creationId xmlns:a16="http://schemas.microsoft.com/office/drawing/2014/main" id="{375930AB-716D-C4C4-743E-6C8844AF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1204" name="Picture 2" descr="Kamiano » ¡Está muy cerca!">
            <a:extLst>
              <a:ext uri="{FF2B5EF4-FFF2-40B4-BE49-F238E27FC236}">
                <a16:creationId xmlns:a16="http://schemas.microsoft.com/office/drawing/2014/main" id="{A7D14F01-DBC8-B073-54A4-50D5B4E9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3375"/>
            <a:ext cx="3046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7 Marcador de contenido">
            <a:extLst>
              <a:ext uri="{FF2B5EF4-FFF2-40B4-BE49-F238E27FC236}">
                <a16:creationId xmlns:a16="http://schemas.microsoft.com/office/drawing/2014/main" id="{44578A21-71ED-8B91-DA80-CAF3EBEA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ladronzuelos han entrado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Niño que está en la cuna, rin, rin…,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los pañales le han robado.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VOLANDO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PAÑALILLOS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LLEVANDO. (bis).</a:t>
            </a:r>
          </a:p>
          <a:p>
            <a:pPr eaLnBrk="1" hangingPunct="1">
              <a:buFontTx/>
              <a:buNone/>
            </a:pP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2227" name="CuadroTexto 6">
            <a:extLst>
              <a:ext uri="{FF2B5EF4-FFF2-40B4-BE49-F238E27FC236}">
                <a16:creationId xmlns:a16="http://schemas.microsoft.com/office/drawing/2014/main" id="{2BEFED54-D059-09F7-0477-03AE363E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2228" name="Picture 2" descr="Kamiano » ¡Está muy cerca!">
            <a:extLst>
              <a:ext uri="{FF2B5EF4-FFF2-40B4-BE49-F238E27FC236}">
                <a16:creationId xmlns:a16="http://schemas.microsoft.com/office/drawing/2014/main" id="{178CE406-682D-0E53-A0B0-C0DBC047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3048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5EE4E39F-55EB-03CE-0A47-45CD1C67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47108" name="Rectángulo 4">
            <a:extLst>
              <a:ext uri="{FF2B5EF4-FFF2-40B4-BE49-F238E27FC236}">
                <a16:creationId xmlns:a16="http://schemas.microsoft.com/office/drawing/2014/main" id="{994D4E6F-C030-D254-341C-1CE3689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8933722-D0A4-D823-950B-2E7B9BA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33375"/>
            <a:ext cx="4891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LOS PECES EN EL RIO</a:t>
            </a:r>
            <a:endParaRPr lang="es-ES" altLang="es-ES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38AAD3D-2DC6-A5C6-638F-C6E00B3E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015F608-EBAB-91CC-B36E-4F540835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F4C190F6-029C-F521-8230-4A34C541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9A4BA9B2-3F69-E4C2-309C-6E2E964E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sp>
        <p:nvSpPr>
          <p:cNvPr id="48132" name="Rectángulo 4">
            <a:extLst>
              <a:ext uri="{FF2B5EF4-FFF2-40B4-BE49-F238E27FC236}">
                <a16:creationId xmlns:a16="http://schemas.microsoft.com/office/drawing/2014/main" id="{705F3246-0D5F-9062-E5E4-03AB3C9B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FE08739-C376-61C4-CD6F-F675678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B2F21FA-3146-E37B-6A48-C80FC0F7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9E531309-86B5-787E-304C-CCEA7512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014FB7F7-7274-E750-C3E0-D8C6F0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D5C045A9-B466-B6C5-4859-646F1E2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F75A0A6-DB2D-EE20-6850-8F529FC7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6ABB3BD-A202-90F3-BB3A-EB8B1AB3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D033A07-2967-F4B3-5B66-F7711B35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825BD19A-AC84-8FE5-7512-94C67E8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1 Título">
            <a:extLst>
              <a:ext uri="{FF2B5EF4-FFF2-40B4-BE49-F238E27FC236}">
                <a16:creationId xmlns:a16="http://schemas.microsoft.com/office/drawing/2014/main" id="{2704B5C2-1188-7DDE-3F17-29CCBB78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 dirty="0">
                <a:solidFill>
                  <a:srgbClr val="CC0000"/>
                </a:solidFill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8BABCD-A912-1ECF-195A-9FF403112E51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D708004-0CE7-D84E-9B3F-7A37560B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A2BA1FA-6282-1328-6FBB-7692CB53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n 14">
            <a:extLst>
              <a:ext uri="{FF2B5EF4-FFF2-40B4-BE49-F238E27FC236}">
                <a16:creationId xmlns:a16="http://schemas.microsoft.com/office/drawing/2014/main" id="{200F7AD9-215B-8092-82BC-720C2C99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0" y="9804400"/>
            <a:ext cx="84375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16">
            <a:extLst>
              <a:ext uri="{FF2B5EF4-FFF2-40B4-BE49-F238E27FC236}">
                <a16:creationId xmlns:a16="http://schemas.microsoft.com/office/drawing/2014/main" id="{A1E61441-24E8-54ED-F9AD-0EEFD55B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b="3200"/>
          <a:stretch>
            <a:fillRect/>
          </a:stretch>
        </p:blipFill>
        <p:spPr bwMode="auto">
          <a:xfrm>
            <a:off x="2808288" y="9639300"/>
            <a:ext cx="884872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758274-B40B-B2E1-40B7-1332FAE15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12776"/>
            <a:ext cx="1288251" cy="26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8E1445-0CD5-D833-9CFB-F647647A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74562"/>
            <a:ext cx="37452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A5B8900-1405-B072-968A-7D01A6C5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A60A283E-482E-208D-C9B9-FC6BA04C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2">
            <a:extLst>
              <a:ext uri="{FF2B5EF4-FFF2-40B4-BE49-F238E27FC236}">
                <a16:creationId xmlns:a16="http://schemas.microsoft.com/office/drawing/2014/main" id="{0B3E0AB8-ABF8-5997-4DDF-C7B05887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16387" name="CuadroTexto 8">
            <a:extLst>
              <a:ext uri="{FF2B5EF4-FFF2-40B4-BE49-F238E27FC236}">
                <a16:creationId xmlns:a16="http://schemas.microsoft.com/office/drawing/2014/main" id="{341A6FCC-9B12-E068-BB91-D394BEF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6388" name="Imagen 7">
            <a:extLst>
              <a:ext uri="{FF2B5EF4-FFF2-40B4-BE49-F238E27FC236}">
                <a16:creationId xmlns:a16="http://schemas.microsoft.com/office/drawing/2014/main" id="{4E29CA44-DA9D-16D7-94F2-9B7F03E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6">
            <a:extLst>
              <a:ext uri="{FF2B5EF4-FFF2-40B4-BE49-F238E27FC236}">
                <a16:creationId xmlns:a16="http://schemas.microsoft.com/office/drawing/2014/main" id="{3DCCB1AA-B007-CF2E-EDCD-19188F7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6390" name="Imagen 2">
            <a:extLst>
              <a:ext uri="{FF2B5EF4-FFF2-40B4-BE49-F238E27FC236}">
                <a16:creationId xmlns:a16="http://schemas.microsoft.com/office/drawing/2014/main" id="{BC1F7277-568A-77AA-F601-F084C3B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520BAF58-44FA-B9E4-C7CF-3D26CA9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A37BF05-77BD-58C2-A494-0864393F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40D504ED-62C5-3BB1-90EB-C39FEC64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6">
            <a:extLst>
              <a:ext uri="{FF2B5EF4-FFF2-40B4-BE49-F238E27FC236}">
                <a16:creationId xmlns:a16="http://schemas.microsoft.com/office/drawing/2014/main" id="{FF705BE2-AD59-51A5-C1AA-67370D1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A3CFC183-D5A6-2934-3264-1600923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>
            <a:extLst>
              <a:ext uri="{FF2B5EF4-FFF2-40B4-BE49-F238E27FC236}">
                <a16:creationId xmlns:a16="http://schemas.microsoft.com/office/drawing/2014/main" id="{6FAAC955-384D-48CF-55B3-B79559E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A781D3C-A60B-1450-6CA6-CCECD2FF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187BB8A-D791-0691-76C1-CFEA2D44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>
            <a:extLst>
              <a:ext uri="{FF2B5EF4-FFF2-40B4-BE49-F238E27FC236}">
                <a16:creationId xmlns:a16="http://schemas.microsoft.com/office/drawing/2014/main" id="{F292CACD-CC2B-A573-2BA9-292E29D1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052513"/>
            <a:ext cx="7776989" cy="4176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_tradnl" altLang="es-ES" sz="24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: Libro de Eclesiástico</a:t>
            </a:r>
          </a:p>
          <a:p>
            <a:pPr eaLnBrk="1" hangingPunct="1">
              <a:buFontTx/>
              <a:buNone/>
              <a:defRPr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SALMO: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Dichosos los que temen al Señor</a:t>
            </a:r>
          </a:p>
          <a:p>
            <a:pPr marL="152400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	y siguen sus caminos.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400" b="1" dirty="0">
                <a:latin typeface="Comic Sans MS" panose="030F0702030302020204" pitchFamily="66" charset="0"/>
              </a:rPr>
              <a:t> Carta del apóstol san Pablo a los Colosenses</a:t>
            </a:r>
            <a:endParaRPr lang="es-ES_tradnl" altLang="es-E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8435" name="CuadroTexto 8">
            <a:extLst>
              <a:ext uri="{FF2B5EF4-FFF2-40B4-BE49-F238E27FC236}">
                <a16:creationId xmlns:a16="http://schemas.microsoft.com/office/drawing/2014/main" id="{D0C38EC0-6FEB-30C1-F63F-1CDD65D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8436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F914243-3C2F-B82E-BA42-2AD1AB2C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68164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3F8027E3-8447-C8E7-01AE-5D2E3244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1CF69D9-5E78-8B98-F99D-96F07D6B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>
            <a:extLst>
              <a:ext uri="{FF2B5EF4-FFF2-40B4-BE49-F238E27FC236}">
                <a16:creationId xmlns:a16="http://schemas.microsoft.com/office/drawing/2014/main" id="{D027A6A7-2B49-FFE3-7A9D-A6A111FB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pic>
        <p:nvPicPr>
          <p:cNvPr id="20483" name="Imagen 5">
            <a:extLst>
              <a:ext uri="{FF2B5EF4-FFF2-40B4-BE49-F238E27FC236}">
                <a16:creationId xmlns:a16="http://schemas.microsoft.com/office/drawing/2014/main" id="{86039E9A-011F-00D4-2BA8-8D3202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481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8">
            <a:extLst>
              <a:ext uri="{FF2B5EF4-FFF2-40B4-BE49-F238E27FC236}">
                <a16:creationId xmlns:a16="http://schemas.microsoft.com/office/drawing/2014/main" id="{1DF31C6E-2DF9-0EE0-B173-80F498B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485" name="Imagen 2">
            <a:extLst>
              <a:ext uri="{FF2B5EF4-FFF2-40B4-BE49-F238E27FC236}">
                <a16:creationId xmlns:a16="http://schemas.microsoft.com/office/drawing/2014/main" id="{A8417463-D443-C370-1611-E75861A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E2884CA1-FFCD-749E-DF3D-174BCEC7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43B98CE-9638-1C37-7615-C07BF40A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1">
            <a:extLst>
              <a:ext uri="{FF2B5EF4-FFF2-40B4-BE49-F238E27FC236}">
                <a16:creationId xmlns:a16="http://schemas.microsoft.com/office/drawing/2014/main" id="{9A5C8B70-B06D-B04D-F7E1-87D899EC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097" y="5233787"/>
            <a:ext cx="1545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san Juan 2</a:t>
            </a:r>
          </a:p>
        </p:txBody>
      </p:sp>
      <p:sp>
        <p:nvSpPr>
          <p:cNvPr id="21507" name="CuadroTexto 1">
            <a:extLst>
              <a:ext uri="{FF2B5EF4-FFF2-40B4-BE49-F238E27FC236}">
                <a16:creationId xmlns:a16="http://schemas.microsoft.com/office/drawing/2014/main" id="{40420191-7F0E-1BB8-BBE2-89C92E9A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904652"/>
            <a:ext cx="27363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“El niño iba creciendo,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lleno de sabiduría”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CEAEB6FA-0A56-B1FA-697A-053AC7AF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CFF39808-CC8A-9B76-5E46-2F155B7C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4F5E58-DB13-8C5A-7B09-FCBA559B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339496" cy="47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8972</TotalTime>
  <Words>2117</Words>
  <Application>Microsoft Office PowerPoint</Application>
  <PresentationFormat>Presentación en pantalla (4:3)</PresentationFormat>
  <Paragraphs>371</Paragraphs>
  <Slides>39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Arial</vt:lpstr>
      <vt:lpstr>Ballpark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831</cp:revision>
  <dcterms:created xsi:type="dcterms:W3CDTF">2008-10-09T14:11:57Z</dcterms:created>
  <dcterms:modified xsi:type="dcterms:W3CDTF">2023-12-30T18:32:38Z</dcterms:modified>
</cp:coreProperties>
</file>