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6"/>
  </p:notesMasterIdLst>
  <p:sldIdLst>
    <p:sldId id="1354" r:id="rId2"/>
    <p:sldId id="956" r:id="rId3"/>
    <p:sldId id="957" r:id="rId4"/>
    <p:sldId id="1338" r:id="rId5"/>
    <p:sldId id="1346" r:id="rId6"/>
    <p:sldId id="1146" r:id="rId7"/>
    <p:sldId id="1337" r:id="rId8"/>
    <p:sldId id="890" r:id="rId9"/>
    <p:sldId id="1348" r:id="rId10"/>
    <p:sldId id="1254" r:id="rId11"/>
    <p:sldId id="1350" r:id="rId12"/>
    <p:sldId id="1380" r:id="rId13"/>
    <p:sldId id="1021" r:id="rId14"/>
    <p:sldId id="1329" r:id="rId15"/>
    <p:sldId id="1023" r:id="rId16"/>
    <p:sldId id="1024" r:id="rId17"/>
    <p:sldId id="1041" r:id="rId18"/>
    <p:sldId id="1026" r:id="rId19"/>
    <p:sldId id="1027" r:id="rId20"/>
    <p:sldId id="1028" r:id="rId21"/>
    <p:sldId id="1029" r:id="rId22"/>
    <p:sldId id="1030" r:id="rId23"/>
    <p:sldId id="1413" r:id="rId24"/>
    <p:sldId id="1414" r:id="rId25"/>
    <p:sldId id="1032" r:id="rId26"/>
    <p:sldId id="1424" r:id="rId27"/>
    <p:sldId id="1366" r:id="rId28"/>
    <p:sldId id="1367" r:id="rId29"/>
    <p:sldId id="1368" r:id="rId30"/>
    <p:sldId id="1319" r:id="rId31"/>
    <p:sldId id="1036" r:id="rId32"/>
    <p:sldId id="1343" r:id="rId33"/>
    <p:sldId id="1344" r:id="rId34"/>
    <p:sldId id="1423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82" autoAdjust="0"/>
    <p:restoredTop sz="94444" autoAdjust="0"/>
  </p:normalViewPr>
  <p:slideViewPr>
    <p:cSldViewPr>
      <p:cViewPr varScale="1">
        <p:scale>
          <a:sx n="86" d="100"/>
          <a:sy n="86" d="100"/>
        </p:scale>
        <p:origin x="8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19/01/2024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9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37513"/>
            <a:ext cx="8013700" cy="461665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691052" y="1322215"/>
            <a:ext cx="5981837" cy="421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2AEE88-46BB-B36D-4D92-5A745406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96247"/>
            <a:ext cx="8229600" cy="1371600"/>
          </a:xfrm>
        </p:spPr>
        <p:txBody>
          <a:bodyPr/>
          <a:lstStyle/>
          <a:p>
            <a:pPr eaLnBrk="1" hangingPunct="1"/>
            <a:r>
              <a:rPr lang="es-ES_tradnl" altLang="es-ES" sz="54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¡¡¡ALELUYA!!!</a:t>
            </a:r>
            <a:endParaRPr lang="es-ES" altLang="es-ES" sz="54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4E9DA40-43B5-F24F-8302-E807C90F9F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544" y="1297564"/>
            <a:ext cx="5638800" cy="361510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Aleluya cantará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quien perdió la esperanza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y la tierra sonreirá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 err="1">
                <a:latin typeface="Comic Sans MS" panose="030F0702030302020204" pitchFamily="66" charset="0"/>
              </a:rPr>
              <a:t>Aleluuuuu</a:t>
            </a:r>
            <a:r>
              <a:rPr lang="es-ES_tradnl" altLang="es-ES" sz="3400" b="1" dirty="0">
                <a:latin typeface="Comic Sans MS" panose="030F0702030302020204" pitchFamily="66" charset="0"/>
              </a:rPr>
              <a:t> – </a:t>
            </a:r>
            <a:r>
              <a:rPr lang="es-ES_tradnl" altLang="es-ES" sz="3400" b="1" dirty="0" err="1">
                <a:latin typeface="Comic Sans MS" panose="030F0702030302020204" pitchFamily="66" charset="0"/>
              </a:rPr>
              <a:t>uuu</a:t>
            </a:r>
            <a:r>
              <a:rPr lang="es-ES_tradnl" altLang="es-ES" sz="3400" b="1" dirty="0">
                <a:latin typeface="Comic Sans MS" panose="030F0702030302020204" pitchFamily="66" charset="0"/>
              </a:rPr>
              <a:t> - ya</a:t>
            </a:r>
            <a:endParaRPr lang="es-ES" altLang="es-ES" sz="3400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3" descr="Diagrama&#10;&#10;Descripción generada automáticamente">
            <a:extLst>
              <a:ext uri="{FF2B5EF4-FFF2-40B4-BE49-F238E27FC236}">
                <a16:creationId xmlns:a16="http://schemas.microsoft.com/office/drawing/2014/main" id="{AC3D38B1-59FA-00D7-1AF6-57201770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21087" y="3229812"/>
            <a:ext cx="3864626" cy="33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6629071-9B0C-FFE2-6AF6-F5D6B0A6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7841" y="3284984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8424936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dirty="0">
                <a:latin typeface="Comic Sans MS" pitchFamily="66" charset="0"/>
              </a:rPr>
              <a:t>Convertíos y creed en el Evangelio.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265E1D-2E29-7125-90CB-EB61F32B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628800"/>
            <a:ext cx="391521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110FF5A6-A6AF-7A5E-DBBF-E5AF0C598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95" y="2708920"/>
            <a:ext cx="2767800" cy="39596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642" y="116632"/>
            <a:ext cx="5703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 DE S. IGNACIO</a:t>
            </a:r>
            <a:endParaRPr lang="es-ES" altLang="es-ES" sz="3200" b="1" u="sng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2696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Toma, Señor, y recibe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toda mi libertad, mi memoria,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mi entendimiento y mi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mi haber y poseer,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Tú me lo diste, a ti Señor, lo torno.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es tuyo disponed a tu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Dame tu amor, dame tu gracia,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838572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853A4-1B7C-9E1D-2053-D5EB6F41B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B23081B9-3E17-A922-0E0C-E1640F96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F61F9FC-0092-7628-63E8-376EEE73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III DOMINGO DEL TIEMPO ORDINARIO</a:t>
            </a:r>
          </a:p>
          <a:p>
            <a:pPr algn="ctr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Domingo de la Palabra de Dios</a:t>
            </a:r>
          </a:p>
        </p:txBody>
      </p:sp>
      <p:pic>
        <p:nvPicPr>
          <p:cNvPr id="3" name="Picture 7" descr="Hoy Dios te Dice! Mensajes cristianos! | Tarjetitas">
            <a:extLst>
              <a:ext uri="{FF2B5EF4-FFF2-40B4-BE49-F238E27FC236}">
                <a16:creationId xmlns:a16="http://schemas.microsoft.com/office/drawing/2014/main" id="{89FFE98B-96B0-8CBF-286D-E5156947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3662"/>
            <a:ext cx="5324355" cy="37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A3C6DD4-2253-D2D8-57E5-3C36049D5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5" y="2788055"/>
            <a:ext cx="2767800" cy="39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RISTO NACE CADA DÍA</a:t>
            </a:r>
            <a:endParaRPr lang="es-ES" altLang="es-ES" b="1" dirty="0">
              <a:solidFill>
                <a:srgbClr val="339933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140A706-010B-7380-0D11-C20862E5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4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251356"/>
            <a:ext cx="9001125" cy="7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5" y="2708920"/>
            <a:ext cx="2995372" cy="3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1" y="2852936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2FC2F0-5D34-16E5-297E-45CB23CC5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8E0D5F1C-EBEC-02FC-7109-0C169E7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FCC2B-152F-313F-E63E-749C042B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5" y="327025"/>
            <a:ext cx="5516563" cy="660400"/>
          </a:xfrm>
        </p:spPr>
        <p:txBody>
          <a:bodyPr/>
          <a:lstStyle/>
          <a:p>
            <a:pPr eaLnBrk="1" hangingPunct="1"/>
            <a:r>
              <a:rPr lang="es-ES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4963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lleno, lleno, lleno, lleno de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lleno, lleno, lleno, lleno de Dios.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E8491D-E429-307D-3775-F795B169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3933825"/>
            <a:ext cx="3160713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1/2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A20AB35-3A2C-F80A-106E-0E465E53B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336" y="4902200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3F71C99A-BA80-765B-8A49-92A48EC59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496300" cy="5113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dirty="0">
                <a:latin typeface="Comic Sans MS" pitchFamily="66" charset="0"/>
              </a:rPr>
              <a:t>Para que se cierren heridas, y que se abran más puertas,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necesitamos que haya más amor en nuestra tierra.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Para que se acaben las guerras, y que se cumplan los sueños,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necesitamos que enciendas la luz que da el Evangelio.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2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lleno, lleno, lleno, lleno de amor.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lleno, lleno, lleno, lleno de Dios.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900272-5857-DFB5-3C91-43265D11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38" y="3403600"/>
            <a:ext cx="3160712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CuadroTexto 1">
            <a:extLst>
              <a:ext uri="{FF2B5EF4-FFF2-40B4-BE49-F238E27FC236}">
                <a16:creationId xmlns:a16="http://schemas.microsoft.com/office/drawing/2014/main" id="{60A001DB-7129-F5EA-CCB0-BAE165C3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2/2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DB94D7A-D108-C891-74D8-5687E9772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188" y="5198896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93FF546-53AD-66D2-983F-2F38D8D50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27" y="1557029"/>
            <a:ext cx="1879471" cy="38293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3">
            <a:extLst>
              <a:ext uri="{FF2B5EF4-FFF2-40B4-BE49-F238E27FC236}">
                <a16:creationId xmlns:a16="http://schemas.microsoft.com/office/drawing/2014/main" id="{37A0EFD1-CF61-8AA6-8C4E-B1BA41CE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7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clama día y noche por su libertad,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permanece en la oscura tiniebla,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del hambre, el odio y la guerra.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6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2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8195" name="CuadroTexto 4">
            <a:extLst>
              <a:ext uri="{FF2B5EF4-FFF2-40B4-BE49-F238E27FC236}">
                <a16:creationId xmlns:a16="http://schemas.microsoft.com/office/drawing/2014/main" id="{71A1EC72-4ED2-9FC3-91B2-363BEF0D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B00BF-49BD-E3C0-8684-00B8D694F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8197" name="Picture 6" descr="Mundo Positivo - Home | Facebook">
            <a:extLst>
              <a:ext uri="{FF2B5EF4-FFF2-40B4-BE49-F238E27FC236}">
                <a16:creationId xmlns:a16="http://schemas.microsoft.com/office/drawing/2014/main" id="{4D277022-EE44-862E-D69B-8EBF13B8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CE4084-EB23-D23D-2902-9FBD2C7BEA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819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68C0CCA-D1B6-3953-D147-65EB230D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1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F61F9FC-0092-7628-63E8-376EEE73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III DOMINGO DEL TIEMPO ORDINARIO</a:t>
            </a:r>
          </a:p>
          <a:p>
            <a:pPr algn="ctr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Domingo de la Palabra de Dios</a:t>
            </a:r>
          </a:p>
        </p:txBody>
      </p:sp>
      <p:pic>
        <p:nvPicPr>
          <p:cNvPr id="3" name="Picture 7" descr="Hoy Dios te Dice! Mensajes cristianos! | Tarjetitas">
            <a:extLst>
              <a:ext uri="{FF2B5EF4-FFF2-40B4-BE49-F238E27FC236}">
                <a16:creationId xmlns:a16="http://schemas.microsoft.com/office/drawing/2014/main" id="{89FFE98B-96B0-8CBF-286D-E5156947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7678"/>
            <a:ext cx="5324355" cy="37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A3C6DD4-2253-D2D8-57E5-3C36049D5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5" y="2788055"/>
            <a:ext cx="2767800" cy="3959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39463FA-4885-D352-7ED8-78855EB2F8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125314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4BF60FB-2EC9-BE1A-DD96-6E641E54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C96EFB99-EAEB-A09A-BE2C-A9BF3645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86E711C-6439-B698-DDFB-A6041797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05964D4-225C-8999-4604-91071CF4E7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1912922F-05EB-673F-1D69-4F4D9A3C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9218" name="Picture 2" descr="Pin en Dios Amor">
            <a:extLst>
              <a:ext uri="{FF2B5EF4-FFF2-40B4-BE49-F238E27FC236}">
                <a16:creationId xmlns:a16="http://schemas.microsoft.com/office/drawing/2014/main" id="{C4DAA0C3-8116-09F4-D555-90D48CFC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90668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CC8EA-231A-BD93-C9E5-D9AE4F8C0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24434"/>
            <a:ext cx="8229600" cy="4868862"/>
          </a:xfrm>
        </p:spPr>
        <p:txBody>
          <a:bodyPr rtlCol="0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Escucha tú la Palabra de Dios,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FC813694-B9B6-C264-A3F3-DAF738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>
              <a:defRPr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ESCUCHA TÚ LA PALABRA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2292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915868DF-A338-8076-7F16-EB951EE2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4190"/>
            <a:ext cx="253841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82554"/>
            <a:ext cx="8567737" cy="5026766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PRIMERA LECTURA</a:t>
            </a:r>
            <a:r>
              <a:rPr lang="es-ES_tradnl" sz="3200" b="1" dirty="0">
                <a:latin typeface="Comic Sans MS" pitchFamily="66" charset="0"/>
              </a:rPr>
              <a:t>: </a:t>
            </a: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Profecía de Jonás.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Señor, enséñame tus caminos.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2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SEGUNDA LECTURA:</a:t>
            </a:r>
            <a:r>
              <a:rPr lang="es-ES_tradnl" sz="32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32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12730</TotalTime>
  <Words>1558</Words>
  <Application>Microsoft Office PowerPoint</Application>
  <PresentationFormat>Presentación en pantalla (4:3)</PresentationFormat>
  <Paragraphs>283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ESCUCHA TÚ LA PALABRA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Presentación de PowerPoint</vt:lpstr>
      <vt:lpstr>NADA NOS SEPARARÁ</vt:lpstr>
      <vt:lpstr>Presentación de PowerPoint</vt:lpstr>
      <vt:lpstr>SOMOS MISIONEROS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1038</cp:revision>
  <dcterms:created xsi:type="dcterms:W3CDTF">2008-10-09T14:11:57Z</dcterms:created>
  <dcterms:modified xsi:type="dcterms:W3CDTF">2024-01-19T21:34:10Z</dcterms:modified>
</cp:coreProperties>
</file>