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4"/>
  </p:notesMasterIdLst>
  <p:sldIdLst>
    <p:sldId id="1354" r:id="rId2"/>
    <p:sldId id="956" r:id="rId3"/>
    <p:sldId id="957" r:id="rId4"/>
    <p:sldId id="1346" r:id="rId5"/>
    <p:sldId id="1146" r:id="rId6"/>
    <p:sldId id="1337" r:id="rId7"/>
    <p:sldId id="1348" r:id="rId8"/>
    <p:sldId id="1428" r:id="rId9"/>
    <p:sldId id="1350" r:id="rId10"/>
    <p:sldId id="1380" r:id="rId11"/>
    <p:sldId id="1021" r:id="rId12"/>
    <p:sldId id="1351" r:id="rId13"/>
    <p:sldId id="1023" r:id="rId14"/>
    <p:sldId id="1024" r:id="rId15"/>
    <p:sldId id="1041" r:id="rId16"/>
    <p:sldId id="1026" r:id="rId17"/>
    <p:sldId id="1027" r:id="rId18"/>
    <p:sldId id="1028" r:id="rId19"/>
    <p:sldId id="1029" r:id="rId20"/>
    <p:sldId id="1030" r:id="rId21"/>
    <p:sldId id="1413" r:id="rId22"/>
    <p:sldId id="1414" r:id="rId23"/>
    <p:sldId id="1032" r:id="rId24"/>
    <p:sldId id="1429" r:id="rId25"/>
    <p:sldId id="857" r:id="rId26"/>
    <p:sldId id="1326" r:id="rId27"/>
    <p:sldId id="1327" r:id="rId28"/>
    <p:sldId id="1319" r:id="rId29"/>
    <p:sldId id="1036" r:id="rId30"/>
    <p:sldId id="1415" r:id="rId31"/>
    <p:sldId id="1416" r:id="rId32"/>
    <p:sldId id="1423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82" autoAdjust="0"/>
    <p:restoredTop sz="94444" autoAdjust="0"/>
  </p:normalViewPr>
  <p:slideViewPr>
    <p:cSldViewPr>
      <p:cViewPr varScale="1">
        <p:scale>
          <a:sx n="71" d="100"/>
          <a:sy n="71" d="100"/>
        </p:scale>
        <p:origin x="5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31/01/2024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FF0EFEA3-4154-5497-E6CC-70ECEE595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0F73458E-61B9-DFC1-09C8-FA677A073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A01E6CA7-25C0-3CD7-CD0F-2FF379371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3E1AEE4-2ACD-4195-B8C6-FD1CFD85EE31}" type="slidenum">
              <a:rPr lang="es-ES" altLang="es-ES" smtClean="0">
                <a:latin typeface="Arial" panose="020B0604020202020204" pitchFamily="34" charset="0"/>
              </a:rPr>
              <a:pPr/>
              <a:t>7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CuadroTexto">
            <a:extLst>
              <a:ext uri="{FF2B5EF4-FFF2-40B4-BE49-F238E27FC236}">
                <a16:creationId xmlns:a16="http://schemas.microsoft.com/office/drawing/2014/main" id="{D97A5DF9-4C04-5FEC-A6E1-96D395D6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6037513"/>
            <a:ext cx="8013700" cy="461665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 dirty="0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BDB3A5-D81A-3B75-F4D3-3AC9734BE074}"/>
              </a:ext>
            </a:extLst>
          </p:cNvPr>
          <p:cNvSpPr txBox="1"/>
          <p:nvPr/>
        </p:nvSpPr>
        <p:spPr>
          <a:xfrm>
            <a:off x="831502" y="332656"/>
            <a:ext cx="7700938" cy="702352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BIENVENIDOS!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26099-F952-8F98-012E-C02114CAA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1691052" y="1322215"/>
            <a:ext cx="5981837" cy="421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2800" u="sng" dirty="0">
                <a:solidFill>
                  <a:srgbClr val="339933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i="1" cap="small" dirty="0">
                <a:latin typeface="Comic Sans MS" pitchFamily="66" charset="0"/>
              </a:rPr>
              <a:t>Te rogamos óyenos</a:t>
            </a:r>
            <a:endParaRPr lang="es-ES" sz="38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5455AA42-2ED1-D9A6-9D49-DBB755DB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/>
          <a:stretch/>
        </p:blipFill>
        <p:spPr bwMode="auto">
          <a:xfrm>
            <a:off x="5508104" y="2709863"/>
            <a:ext cx="338507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578" y="122784"/>
            <a:ext cx="553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QUÉ TE PUEDO DAR</a:t>
            </a:r>
            <a:endParaRPr lang="es-ES" altLang="es-ES" sz="36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rgbClr val="339933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rgbClr val="339933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007" y="260648"/>
            <a:ext cx="6374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413"/>
            <a:ext cx="3093294" cy="17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7">
            <a:extLst>
              <a:ext uri="{FF2B5EF4-FFF2-40B4-BE49-F238E27FC236}">
                <a16:creationId xmlns:a16="http://schemas.microsoft.com/office/drawing/2014/main" id="{CBC77C50-06AA-4CD7-A047-C2DF9A88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87" y="3789040"/>
            <a:ext cx="2699747" cy="242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4">
            <a:extLst>
              <a:ext uri="{FF2B5EF4-FFF2-40B4-BE49-F238E27FC236}">
                <a16:creationId xmlns:a16="http://schemas.microsoft.com/office/drawing/2014/main" id="{19158294-C234-4915-AAE4-0FC8D114E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949043"/>
            <a:ext cx="72771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Santo, santo, santo es el Señor Dios del Universo.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el cielo y la tierra,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de tu gloria.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nombre del Señor,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su nombre.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144820FC-0CA8-42DD-800B-DE569344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469" y="134542"/>
            <a:ext cx="4536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</a:t>
            </a:r>
            <a:r>
              <a:rPr lang="es-ES" altLang="es-ES" sz="28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(Haendel)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72291090-2F1F-4C5A-F798-6AB46F52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3988" y="2132856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5A3651FB-EAAF-3C18-52DE-4301333B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32738" y="2238375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6035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58" y="968376"/>
            <a:ext cx="503800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1468" y="476672"/>
            <a:ext cx="522266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sz="3600" b="1" dirty="0">
                <a:latin typeface="Comic Sans MS" panose="030F0702030302020204" pitchFamily="66" charset="0"/>
              </a:rPr>
              <a:t>Anunciamos tu muerte, proclamamos tu Resurrección.</a:t>
            </a:r>
          </a:p>
          <a:p>
            <a:pPr marL="182880" indent="-182880" algn="ctr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anose="030F0702030302020204" pitchFamily="66" charset="0"/>
              </a:rPr>
              <a:t>¡Ven, Señor Jesús!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89B85E-5047-CB61-E50C-77DEE1B5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75" y="1268760"/>
            <a:ext cx="2925981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ADBFC0B5-7578-DF94-B831-CC0637450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FBA2B744-FE31-A474-F056-2BF2EA7C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CAB66504-5ED5-21C2-0C5A-E885B79F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C919604B-B211-9488-0A82-FD3F1D133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60350"/>
            <a:ext cx="6840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>
                <a:solidFill>
                  <a:srgbClr val="339933"/>
                </a:solidFill>
                <a:latin typeface="Comic Sans MS" panose="030F0702030302020204" pitchFamily="66" charset="0"/>
              </a:rPr>
              <a:t>CONMIGO PUEDES CONTAR</a:t>
            </a:r>
            <a:endParaRPr lang="es-ES" altLang="es-ES" sz="3600" b="1" u="sng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853A4-1B7C-9E1D-2053-D5EB6F41B1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21226" y="3988880"/>
            <a:ext cx="4432945" cy="751848"/>
          </a:xfrm>
          <a:prstGeom prst="rect">
            <a:avLst/>
          </a:prstGeom>
          <a:noFill/>
        </p:spPr>
      </p:pic>
      <p:pic>
        <p:nvPicPr>
          <p:cNvPr id="6150" name="Picture 6" descr="Mundo Positivo - Home | Facebook">
            <a:extLst>
              <a:ext uri="{FF2B5EF4-FFF2-40B4-BE49-F238E27FC236}">
                <a16:creationId xmlns:a16="http://schemas.microsoft.com/office/drawing/2014/main" id="{B23081B9-3E17-A922-0E0C-E1640F96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4250"/>
            <a:ext cx="1800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005400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PARA EL QUE NUNCA LA DIO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738E97-F6C3-9E63-1463-5FC6D3F11883}"/>
              </a:ext>
            </a:extLst>
          </p:cNvPr>
          <p:cNvSpPr txBox="1"/>
          <p:nvPr/>
        </p:nvSpPr>
        <p:spPr>
          <a:xfrm>
            <a:off x="251520" y="63801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1/2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0D1DD2-7DD7-4E61-ECE5-A18483A7DA5F}"/>
              </a:ext>
            </a:extLst>
          </p:cNvPr>
          <p:cNvSpPr txBox="1"/>
          <p:nvPr/>
        </p:nvSpPr>
        <p:spPr>
          <a:xfrm>
            <a:off x="248564" y="63406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2</a:t>
            </a:r>
            <a:r>
              <a:rPr lang="es-ES" altLang="es-ES" sz="1800" dirty="0">
                <a:latin typeface="Comic Sans MS" panose="030F0702030302020204" pitchFamily="66" charset="0"/>
              </a:rPr>
              <a:t>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4F61F9FC-0092-7628-63E8-376EEE73D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43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339933"/>
                </a:solidFill>
                <a:latin typeface="Comic Sans MS" panose="030F0702030302020204" pitchFamily="66" charset="0"/>
              </a:rPr>
              <a:t>V DOMINGO DEL TIEMPO ORDINARIO</a:t>
            </a:r>
          </a:p>
        </p:txBody>
      </p:sp>
      <p:pic>
        <p:nvPicPr>
          <p:cNvPr id="1026" name="Picture 2" descr="Es urgente, deja que Dios te sane (Mc 1, 29-39) | El Blog de Alfredo">
            <a:extLst>
              <a:ext uri="{FF2B5EF4-FFF2-40B4-BE49-F238E27FC236}">
                <a16:creationId xmlns:a16="http://schemas.microsoft.com/office/drawing/2014/main" id="{614F260F-E0DC-3387-6391-EFD2001C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2133"/>
            <a:ext cx="6500217" cy="522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rena-y-luz-de-emergencia-imagen-animada-0002">
            <a:extLst>
              <a:ext uri="{FF2B5EF4-FFF2-40B4-BE49-F238E27FC236}">
                <a16:creationId xmlns:a16="http://schemas.microsoft.com/office/drawing/2014/main" id="{DD117351-0BA3-BB4D-D5CD-20BF9CDB9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8"/>
          <a:stretch/>
        </p:blipFill>
        <p:spPr bwMode="auto">
          <a:xfrm rot="19974325">
            <a:off x="3122001" y="1191292"/>
            <a:ext cx="729164" cy="4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8C684A-161C-6946-3989-86853799E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14" y="919562"/>
            <a:ext cx="2588523" cy="36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6E887A55-A79A-A6A2-BE1F-6E82D2DA2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5208"/>
            <a:ext cx="1163935" cy="23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13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Rectángulo">
            <a:extLst>
              <a:ext uri="{FF2B5EF4-FFF2-40B4-BE49-F238E27FC236}">
                <a16:creationId xmlns:a16="http://schemas.microsoft.com/office/drawing/2014/main" id="{C1574E18-03A8-4A12-2FA8-954FBB10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71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toma mi vida nueva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antes de que la espera desgaste años en mí.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Estoy dispuesto a lo que quieras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no importa lo que sea;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Tú llámame a servir...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endParaRPr lang="es-ES" altLang="es-E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2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2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651" name="6 CuadroTexto">
            <a:extLst>
              <a:ext uri="{FF2B5EF4-FFF2-40B4-BE49-F238E27FC236}">
                <a16:creationId xmlns:a16="http://schemas.microsoft.com/office/drawing/2014/main" id="{C09850AC-0F23-48FF-A1EA-7CD8EF8B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27652" name="Imagen 1">
            <a:extLst>
              <a:ext uri="{FF2B5EF4-FFF2-40B4-BE49-F238E27FC236}">
                <a16:creationId xmlns:a16="http://schemas.microsoft.com/office/drawing/2014/main" id="{2679D25E-DF4E-025C-C530-00184A44C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3 CuadroTexto">
            <a:extLst>
              <a:ext uri="{FF2B5EF4-FFF2-40B4-BE49-F238E27FC236}">
                <a16:creationId xmlns:a16="http://schemas.microsoft.com/office/drawing/2014/main" id="{B360B2D1-70CF-BDC0-19FF-6AFD81D2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762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ALMA MISIONERA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Rectángulo">
            <a:extLst>
              <a:ext uri="{FF2B5EF4-FFF2-40B4-BE49-F238E27FC236}">
                <a16:creationId xmlns:a16="http://schemas.microsoft.com/office/drawing/2014/main" id="{5C900F0D-EF14-4EA3-BE1D-BFDC1146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77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 sincero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para gritar sin miedo, tu grandeza Señor.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Tendré mis manos sin cansancio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tu historia entre mis labios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y fuerza en la oración...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2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2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675" name="6 CuadroTexto">
            <a:extLst>
              <a:ext uri="{FF2B5EF4-FFF2-40B4-BE49-F238E27FC236}">
                <a16:creationId xmlns:a16="http://schemas.microsoft.com/office/drawing/2014/main" id="{8D0B10CA-57E9-FBBA-0C0E-13D69B02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8676" name="Imagen 1">
            <a:extLst>
              <a:ext uri="{FF2B5EF4-FFF2-40B4-BE49-F238E27FC236}">
                <a16:creationId xmlns:a16="http://schemas.microsoft.com/office/drawing/2014/main" id="{7AFADF22-E5F5-D7FF-1BBB-AFC2C48D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Rectángulo">
            <a:extLst>
              <a:ext uri="{FF2B5EF4-FFF2-40B4-BE49-F238E27FC236}">
                <a16:creationId xmlns:a16="http://schemas.microsoft.com/office/drawing/2014/main" id="{896A03F3-BC3F-4967-9369-EF0C37DE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36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Y así, en marcha iré cantando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por calles predicando lo bello que es tu amor.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tengo alma misionera,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condúceme a la tierra que tenga sed de Dios.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22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22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699" name="6 CuadroTexto">
            <a:extLst>
              <a:ext uri="{FF2B5EF4-FFF2-40B4-BE49-F238E27FC236}">
                <a16:creationId xmlns:a16="http://schemas.microsoft.com/office/drawing/2014/main" id="{4441C841-020C-2202-68FB-C31884FE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29700" name="Imagen 1">
            <a:extLst>
              <a:ext uri="{FF2B5EF4-FFF2-40B4-BE49-F238E27FC236}">
                <a16:creationId xmlns:a16="http://schemas.microsoft.com/office/drawing/2014/main" id="{C97736F5-6926-8EEE-AC41-9449945D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+mn-cs"/>
              </a:rPr>
              <a:t>NADA NOS SEPARARÁ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3BB851EB-CC3F-94C4-22FF-B81955C08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14DDC317-362B-CA22-2FAF-DD86C4CF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A2FC2F0-5D34-16E5-297E-45CB23CC5D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4997390" y="3413266"/>
            <a:ext cx="4432945" cy="751848"/>
          </a:xfrm>
          <a:prstGeom prst="rect">
            <a:avLst/>
          </a:prstGeom>
          <a:noFill/>
        </p:spPr>
      </p:pic>
      <p:pic>
        <p:nvPicPr>
          <p:cNvPr id="7173" name="Picture 6" descr="Mundo Positivo - Home | Facebook">
            <a:extLst>
              <a:ext uri="{FF2B5EF4-FFF2-40B4-BE49-F238E27FC236}">
                <a16:creationId xmlns:a16="http://schemas.microsoft.com/office/drawing/2014/main" id="{8E0D5F1C-EBEC-02FC-7109-0C169E7F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9FCC2B-152F-313F-E63E-749C042B16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613908"/>
            <a:ext cx="4432945" cy="751848"/>
          </a:xfrm>
          <a:prstGeom prst="rect">
            <a:avLst/>
          </a:prstGeom>
          <a:noFill/>
        </p:spPr>
      </p:pic>
      <p:pic>
        <p:nvPicPr>
          <p:cNvPr id="717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2C85844-7B4D-B12C-E78E-C818FA78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207000"/>
            <a:ext cx="1792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BB8334-CDA4-A584-7FC0-5DEBC7C6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599" y="4878309"/>
            <a:ext cx="3095576" cy="183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ángulo 3">
            <a:extLst>
              <a:ext uri="{FF2B5EF4-FFF2-40B4-BE49-F238E27FC236}">
                <a16:creationId xmlns:a16="http://schemas.microsoft.com/office/drawing/2014/main" id="{65DECB2A-F1BB-82F1-72F1-2602C35A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9053513" cy="433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 b="1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6148" name="CuadroTexto 4">
            <a:extLst>
              <a:ext uri="{FF2B5EF4-FFF2-40B4-BE49-F238E27FC236}">
                <a16:creationId xmlns:a16="http://schemas.microsoft.com/office/drawing/2014/main" id="{66843F4A-3DFB-DC18-1EA1-99CFF1B1F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9" name="1 CuadroTexto">
            <a:extLst>
              <a:ext uri="{FF2B5EF4-FFF2-40B4-BE49-F238E27FC236}">
                <a16:creationId xmlns:a16="http://schemas.microsoft.com/office/drawing/2014/main" id="{A7DF0769-B18C-80BE-6963-B0B22754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60350"/>
            <a:ext cx="547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SOMOS MISIONEROS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A28CEB4-0428-8EE3-FED9-D02C1A31BF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5536" y="5126351"/>
            <a:ext cx="443294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B1E3D18C-A04D-B32F-E14F-6E1C81F8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012112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cierren heridas, y que se abran más puertas,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haya más amor en nuestra tierra.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acaben las guerras, y que se cumplan los sueños,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enciendas la luz que da el Evangelio.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B988C867-76E8-B6C4-472B-807413EB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DCC9FA-8AFB-3E53-A95B-47DF96FF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13" y="5013325"/>
            <a:ext cx="2808287" cy="17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E88B2FA-11C4-D243-D7B0-33DAF27BA3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93880">
            <a:off x="5844451" y="2819971"/>
            <a:ext cx="4600742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21" y="1269204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96" y="20682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138283" y="3528423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622910" y="3105294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F93FF546-53AD-66D2-983F-2F38D8D502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27" y="1557029"/>
            <a:ext cx="1879471" cy="38293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4F61F9FC-0092-7628-63E8-376EEE73D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435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339933"/>
                </a:solidFill>
                <a:latin typeface="Comic Sans MS" panose="030F0702030302020204" pitchFamily="66" charset="0"/>
              </a:rPr>
              <a:t>V DOMINGO DEL TIEMPO ORDINARIO</a:t>
            </a:r>
          </a:p>
        </p:txBody>
      </p:sp>
      <p:pic>
        <p:nvPicPr>
          <p:cNvPr id="1026" name="Picture 2" descr="Es urgente, deja que Dios te sane (Mc 1, 29-39) | El Blog de Alfredo">
            <a:extLst>
              <a:ext uri="{FF2B5EF4-FFF2-40B4-BE49-F238E27FC236}">
                <a16:creationId xmlns:a16="http://schemas.microsoft.com/office/drawing/2014/main" id="{614F260F-E0DC-3387-6391-EFD2001C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2133"/>
            <a:ext cx="6500217" cy="522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rena-y-luz-de-emergencia-imagen-animada-0002">
            <a:extLst>
              <a:ext uri="{FF2B5EF4-FFF2-40B4-BE49-F238E27FC236}">
                <a16:creationId xmlns:a16="http://schemas.microsoft.com/office/drawing/2014/main" id="{DD117351-0BA3-BB4D-D5CD-20BF9CDB9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8"/>
          <a:stretch/>
        </p:blipFill>
        <p:spPr bwMode="auto">
          <a:xfrm rot="19974325">
            <a:off x="3122001" y="1191292"/>
            <a:ext cx="729164" cy="4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8C684A-161C-6946-3989-86853799E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14" y="919562"/>
            <a:ext cx="2588523" cy="36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6E887A55-A79A-A6A2-BE1F-6E82D2DA2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5208"/>
            <a:ext cx="1163935" cy="2371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639463FA-4885-D352-7ED8-78855EB2F8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1125314"/>
            <a:ext cx="8507412" cy="46799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 tu inmensa Gloria te alabamos,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bendecimos, te adoramos,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glorificamos, te damos gracias.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Hijo único,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10243" name="1 CuadroTexto">
            <a:extLst>
              <a:ext uri="{FF2B5EF4-FFF2-40B4-BE49-F238E27FC236}">
                <a16:creationId xmlns:a16="http://schemas.microsoft.com/office/drawing/2014/main" id="{B4BF60FB-2EC9-BE1A-DD96-6E641E54B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6 CuadroTexto">
            <a:extLst>
              <a:ext uri="{FF2B5EF4-FFF2-40B4-BE49-F238E27FC236}">
                <a16:creationId xmlns:a16="http://schemas.microsoft.com/office/drawing/2014/main" id="{C96EFB99-EAEB-A09A-BE2C-A9BF36457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0245" name="Imagen 5" descr="Bautismo del Señor | SSCC">
            <a:extLst>
              <a:ext uri="{FF2B5EF4-FFF2-40B4-BE49-F238E27FC236}">
                <a16:creationId xmlns:a16="http://schemas.microsoft.com/office/drawing/2014/main" id="{986E711C-6439-B698-DDFB-A6041797C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4221088"/>
            <a:ext cx="2165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505964D4-225C-8999-4604-91071CF4E7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404813"/>
            <a:ext cx="8507412" cy="51117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con el Espíritu Santo,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en la gloria de Dios Padre.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</a:rPr>
              <a:t>Amén.</a:t>
            </a:r>
            <a:endParaRPr lang="es-ES_tradnl" altLang="es-ES" sz="2200" b="1" dirty="0">
              <a:latin typeface="Comic Sans MS" panose="030F0702030302020204" pitchFamily="66" charset="0"/>
            </a:endParaRPr>
          </a:p>
        </p:txBody>
      </p:sp>
      <p:sp>
        <p:nvSpPr>
          <p:cNvPr id="11267" name="6 CuadroTexto">
            <a:extLst>
              <a:ext uri="{FF2B5EF4-FFF2-40B4-BE49-F238E27FC236}">
                <a16:creationId xmlns:a16="http://schemas.microsoft.com/office/drawing/2014/main" id="{1912922F-05EB-673F-1D69-4F4D9A3C1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9218" name="Picture 2" descr="Pin en Dios Amor">
            <a:extLst>
              <a:ext uri="{FF2B5EF4-FFF2-40B4-BE49-F238E27FC236}">
                <a16:creationId xmlns:a16="http://schemas.microsoft.com/office/drawing/2014/main" id="{C4DAA0C3-8116-09F4-D555-90D48CFC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90668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36B7389-774E-8828-6D7F-8657F9AE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419848D2-D38F-CDDE-0253-BEDFF8F3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3673335"/>
            <a:ext cx="2952328" cy="2478175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F8DB19-C226-D917-801A-892BDC3BEF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68760"/>
            <a:ext cx="8567737" cy="5026766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latin typeface="Comic Sans MS" pitchFamily="66" charset="0"/>
              </a:rPr>
              <a:t>PRIMERA LECTURA</a:t>
            </a:r>
            <a:r>
              <a:rPr lang="es-ES_tradnl" sz="3200" b="1" dirty="0">
                <a:latin typeface="Comic Sans MS" pitchFamily="66" charset="0"/>
              </a:rPr>
              <a:t>: </a:t>
            </a:r>
            <a:r>
              <a:rPr lang="es-ES" sz="3200" b="1" dirty="0">
                <a:solidFill>
                  <a:srgbClr val="339933"/>
                </a:solidFill>
                <a:latin typeface="Comic Sans MS" pitchFamily="66" charset="0"/>
              </a:rPr>
              <a:t>Libro de Job.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0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solidFill>
                  <a:srgbClr val="339933"/>
                </a:solidFill>
                <a:latin typeface="Comic Sans MS" pitchFamily="66" charset="0"/>
              </a:rPr>
              <a:t>Alabad al Señor, que sana los corazones destrozados.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3200" b="1" dirty="0">
              <a:solidFill>
                <a:srgbClr val="339933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latin typeface="Comic Sans MS" pitchFamily="66" charset="0"/>
              </a:rPr>
              <a:t>SEGUNDA LECTURA:</a:t>
            </a:r>
            <a:r>
              <a:rPr lang="es-ES_tradnl" sz="32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solidFill>
                  <a:srgbClr val="339933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solidFill>
                  <a:srgbClr val="339933"/>
                </a:solidFill>
                <a:latin typeface="Comic Sans MS" pitchFamily="66" charset="0"/>
              </a:rPr>
              <a:t>san Pablo a los Corintios</a:t>
            </a:r>
            <a:r>
              <a:rPr lang="es-ES_tradnl" sz="32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D08C51-A655-E398-3603-8A2B903B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39712"/>
            <a:ext cx="3889375" cy="993775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ALELUYA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12F9907-D72B-6948-49B6-DF063EF5566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8820150" cy="4146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Ale-luya, </a:t>
            </a:r>
            <a:r>
              <a:rPr lang="es-ES" altLang="es-ES" sz="2800" dirty="0" err="1">
                <a:latin typeface="Comic Sans MS" panose="030F0702030302020204" pitchFamily="66" charset="0"/>
              </a:rPr>
              <a:t>Alelu</a:t>
            </a:r>
            <a:r>
              <a:rPr lang="es-ES" altLang="es-ES" sz="2800" dirty="0">
                <a:latin typeface="Comic Sans MS" panose="030F0702030302020204" pitchFamily="66" charset="0"/>
              </a:rPr>
              <a:t>-u-ya.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2800" dirty="0" err="1">
                <a:latin typeface="Comic Sans MS" panose="030F0702030302020204" pitchFamily="66" charset="0"/>
              </a:rPr>
              <a:t>lu</a:t>
            </a:r>
            <a:r>
              <a:rPr lang="es-ES" altLang="es-ES" sz="2800" dirty="0">
                <a:latin typeface="Comic Sans MS" panose="030F0702030302020204" pitchFamily="66" charset="0"/>
              </a:rPr>
              <a:t> - ya.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Ale-luya, </a:t>
            </a:r>
            <a:r>
              <a:rPr lang="es-ES" altLang="es-ES" sz="2800" dirty="0" err="1">
                <a:latin typeface="Comic Sans MS" panose="030F0702030302020204" pitchFamily="66" charset="0"/>
              </a:rPr>
              <a:t>Alelu</a:t>
            </a:r>
            <a:r>
              <a:rPr lang="es-ES" altLang="es-ES" sz="2800" dirty="0">
                <a:latin typeface="Comic Sans MS" panose="030F0702030302020204" pitchFamily="66" charset="0"/>
              </a:rPr>
              <a:t>-u-ya.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Cristo vive dentro de ti,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2800" dirty="0" err="1">
                <a:latin typeface="Comic Sans MS" panose="030F0702030302020204" pitchFamily="66" charset="0"/>
              </a:rPr>
              <a:t>lu</a:t>
            </a:r>
            <a:r>
              <a:rPr lang="es-ES" altLang="es-ES" sz="2800" dirty="0">
                <a:latin typeface="Comic Sans MS" panose="030F0702030302020204" pitchFamily="66" charset="0"/>
              </a:rPr>
              <a:t> - ya.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2800" b="1" dirty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28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EC8240-F69A-D742-AB0B-0EFB8782F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106655" cy="31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98111B0D-1C43-390B-D68F-63DBD1D0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31108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Marcos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CAD7D-2997-8081-40EC-DFADC70D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2696"/>
            <a:ext cx="8892480" cy="122413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latin typeface="Comic Sans MS" pitchFamily="66" charset="0"/>
              </a:rPr>
              <a:t>Curó a muchos enfermos de diversos males.</a:t>
            </a: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FA112303-8EBF-D417-F987-1AC730CFE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5208"/>
            <a:ext cx="1163935" cy="237149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B18492B-3A75-60D5-D45A-C621849E9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9840"/>
            <a:ext cx="6485885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12829</TotalTime>
  <Words>1503</Words>
  <Application>Microsoft Office PowerPoint</Application>
  <PresentationFormat>Presentación en pantalla (4:3)</PresentationFormat>
  <Paragraphs>267</Paragraphs>
  <Slides>32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5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ALELUYA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(Gasindur)</cp:lastModifiedBy>
  <cp:revision>1044</cp:revision>
  <dcterms:created xsi:type="dcterms:W3CDTF">2008-10-09T14:11:57Z</dcterms:created>
  <dcterms:modified xsi:type="dcterms:W3CDTF">2024-01-31T08:06:40Z</dcterms:modified>
</cp:coreProperties>
</file>