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7"/>
  </p:notesMasterIdLst>
  <p:sldIdLst>
    <p:sldId id="379" r:id="rId2"/>
    <p:sldId id="1296" r:id="rId3"/>
    <p:sldId id="747" r:id="rId4"/>
    <p:sldId id="898" r:id="rId5"/>
    <p:sldId id="890" r:id="rId6"/>
    <p:sldId id="260" r:id="rId7"/>
    <p:sldId id="907" r:id="rId8"/>
    <p:sldId id="882" r:id="rId9"/>
    <p:sldId id="1306" r:id="rId10"/>
    <p:sldId id="1307" r:id="rId11"/>
    <p:sldId id="1292" r:id="rId12"/>
    <p:sldId id="1023" r:id="rId13"/>
    <p:sldId id="764" r:id="rId14"/>
    <p:sldId id="1276" r:id="rId15"/>
    <p:sldId id="1277" r:id="rId16"/>
    <p:sldId id="1436" r:id="rId17"/>
    <p:sldId id="1028" r:id="rId18"/>
    <p:sldId id="348" r:id="rId19"/>
    <p:sldId id="349" r:id="rId20"/>
    <p:sldId id="1413" r:id="rId21"/>
    <p:sldId id="1414" r:id="rId22"/>
    <p:sldId id="766" r:id="rId23"/>
    <p:sldId id="1433" r:id="rId24"/>
    <p:sldId id="1366" r:id="rId25"/>
    <p:sldId id="1367" r:id="rId26"/>
    <p:sldId id="1319" r:id="rId27"/>
    <p:sldId id="744" r:id="rId28"/>
    <p:sldId id="1434" r:id="rId29"/>
    <p:sldId id="1343" r:id="rId30"/>
    <p:sldId id="1429" r:id="rId31"/>
    <p:sldId id="1430" r:id="rId32"/>
    <p:sldId id="1431" r:id="rId33"/>
    <p:sldId id="1435" r:id="rId34"/>
    <p:sldId id="699" r:id="rId35"/>
    <p:sldId id="1304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27/04/2024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242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642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28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9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33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4949" y="5661248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800" dirty="0">
                <a:latin typeface="Comic Sans MS" panose="030F0702030302020204" pitchFamily="66" charset="0"/>
              </a:rPr>
              <a:t> 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www.cristoredentor.info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6084004"/>
            <a:ext cx="5147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 va-cristoredentor@archivalladolid.org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53336"/>
            <a:ext cx="5292080" cy="369332"/>
            <a:chOff x="744754" y="4025092"/>
            <a:chExt cx="5292080" cy="369332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744754" y="4025092"/>
              <a:ext cx="5292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800" dirty="0"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800" b="1" dirty="0"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8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94" y="4080079"/>
              <a:ext cx="225031" cy="24423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709" y="4221088"/>
            <a:ext cx="3580350" cy="2531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/>
          <a:stretch/>
        </p:blipFill>
        <p:spPr>
          <a:xfrm>
            <a:off x="5364088" y="2348880"/>
            <a:ext cx="3576968" cy="1728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5" y="240739"/>
            <a:ext cx="4455489" cy="473695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0D9BA6-84EE-697A-98C0-4DC4974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/>
          <a:stretch>
            <a:fillRect/>
          </a:stretch>
        </p:blipFill>
        <p:spPr bwMode="auto">
          <a:xfrm>
            <a:off x="5384622" y="44624"/>
            <a:ext cx="3556433" cy="2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FECAF9C-1D10-4F37-92A8-0E3D4B06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548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15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2242"/>
            <a:ext cx="8352283" cy="14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El que permanece en mí y yo en él,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ese da fruto abundante.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560CB5D-2B54-4BA6-44D5-592B769A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03" y="4028584"/>
            <a:ext cx="1331640" cy="2713186"/>
          </a:xfrm>
          <a:prstGeom prst="rect">
            <a:avLst/>
          </a:prstGeom>
        </p:spPr>
      </p:pic>
      <p:pic>
        <p:nvPicPr>
          <p:cNvPr id="4" name="Picture 2" descr="Oración Semana Vocacional | Oración de la mañana. Primaria">
            <a:extLst>
              <a:ext uri="{FF2B5EF4-FFF2-40B4-BE49-F238E27FC236}">
                <a16:creationId xmlns:a16="http://schemas.microsoft.com/office/drawing/2014/main" id="{1A84DF14-B7D0-2750-0F27-C0E4C4BF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6839"/>
            <a:ext cx="6120680" cy="43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4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 perdonamos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23728" y="1531392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85714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2072CA69-6D02-91F8-B525-07E2A784CC8F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244 -0.0169 L -0.51303 0.047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5903 L -0.94358 0.0335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022804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63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Lucas 24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2242"/>
            <a:ext cx="8352283" cy="1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Así está escrito: el Mesías padecerá y resucitará de entre los muertos al tercer día.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560CB5D-2B54-4BA6-44D5-592B769A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65104"/>
            <a:ext cx="1187624" cy="2419757"/>
          </a:xfrm>
          <a:prstGeom prst="rect">
            <a:avLst/>
          </a:prstGeom>
        </p:spPr>
      </p:pic>
      <p:pic>
        <p:nvPicPr>
          <p:cNvPr id="3" name="Picture 2" descr="Kamiano » Te reconocemos al partir el pan">
            <a:extLst>
              <a:ext uri="{FF2B5EF4-FFF2-40B4-BE49-F238E27FC236}">
                <a16:creationId xmlns:a16="http://schemas.microsoft.com/office/drawing/2014/main" id="{E839F374-FAB1-0AB9-9593-C75551EB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33" y="2055278"/>
            <a:ext cx="3569134" cy="46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5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RISTO NACE CADA DÍA</a:t>
            </a: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99591"/>
            <a:ext cx="9001125" cy="78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25" y="2852936"/>
            <a:ext cx="2879192" cy="3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1" y="3068960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FFC000"/>
              </a:solidFill>
            </a:endParaRP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94EB67-719D-CF1B-7E5B-C808D53B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3" y="1323926"/>
            <a:ext cx="6867085" cy="45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5241974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DE0F46E7-146B-2E00-B097-38E6FA9A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4949" y="5661248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800" dirty="0">
                <a:latin typeface="Comic Sans MS" panose="030F0702030302020204" pitchFamily="66" charset="0"/>
              </a:rPr>
              <a:t> 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www.cristoredentor.info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6084004"/>
            <a:ext cx="5147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 va-cristoredentor@archivalladolid.org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53336"/>
            <a:ext cx="5292080" cy="369332"/>
            <a:chOff x="744754" y="4025092"/>
            <a:chExt cx="5292080" cy="369332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744754" y="4025092"/>
              <a:ext cx="5292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800" dirty="0"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800" b="1" dirty="0"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8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94" y="4080079"/>
              <a:ext cx="225031" cy="24423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709" y="4221088"/>
            <a:ext cx="3580350" cy="2531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/>
          <a:stretch/>
        </p:blipFill>
        <p:spPr>
          <a:xfrm>
            <a:off x="5364088" y="2348880"/>
            <a:ext cx="3576968" cy="1728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5" y="240739"/>
            <a:ext cx="4455489" cy="473695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0D9BA6-84EE-697A-98C0-4DC4974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/>
          <a:stretch>
            <a:fillRect/>
          </a:stretch>
        </p:blipFill>
        <p:spPr bwMode="auto">
          <a:xfrm>
            <a:off x="5384622" y="44624"/>
            <a:ext cx="3556433" cy="2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9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602" y="305099"/>
            <a:ext cx="2265140" cy="6604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4949" y="5661248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800" dirty="0">
                <a:latin typeface="Comic Sans MS" panose="030F0702030302020204" pitchFamily="66" charset="0"/>
              </a:rPr>
              <a:t> 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www.cristoredentor.info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6084004"/>
            <a:ext cx="5147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800" b="1" dirty="0">
                <a:latin typeface="Comic Sans MS" panose="030F0702030302020204" pitchFamily="66" charset="0"/>
              </a:rPr>
              <a:t> va-cristoredentor@archivalladolid.org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52536" y="6453336"/>
            <a:ext cx="5292080" cy="369332"/>
            <a:chOff x="744754" y="4025092"/>
            <a:chExt cx="5292080" cy="369332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744754" y="4025092"/>
              <a:ext cx="5292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800" dirty="0"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800" b="1" dirty="0"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8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94" y="4080079"/>
              <a:ext cx="225031" cy="24423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709" y="4221088"/>
            <a:ext cx="3580350" cy="2531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/>
          <a:stretch/>
        </p:blipFill>
        <p:spPr>
          <a:xfrm>
            <a:off x="5364088" y="2348880"/>
            <a:ext cx="3576968" cy="1728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5" y="240739"/>
            <a:ext cx="4455489" cy="473695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0D9BA6-84EE-697A-98C0-4DC4974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/>
          <a:stretch>
            <a:fillRect/>
          </a:stretch>
        </p:blipFill>
        <p:spPr bwMode="auto">
          <a:xfrm>
            <a:off x="5384622" y="44624"/>
            <a:ext cx="3556433" cy="2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16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9717CF-14D7-ED21-5386-4722C3B2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0" y="1484784"/>
            <a:ext cx="720000" cy="63692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1CA3F7-FD83-A440-0F5B-C7AA7987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872" y="195486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DOMINGO DE PASCUA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4" name="Picture 6" descr="Encuentro con Jesús Resucitado, Camino-Verdad-Vida. Celebración con los  niños en casa en el quinto domingo de Pascua | Parroquia Santa María del  Pilar Marianistas">
            <a:extLst>
              <a:ext uri="{FF2B5EF4-FFF2-40B4-BE49-F238E27FC236}">
                <a16:creationId xmlns:a16="http://schemas.microsoft.com/office/drawing/2014/main" id="{6FB39550-3014-07C0-95AC-2E31C57C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36296" cy="5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84" y="3429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C91B1-0B92-4B9D-B6C5-43DFDB5C3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81E35033-7EB6-4CAB-A9FB-6DA29814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669" cy="7969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GLORIA AL SEÑOR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640ADD2-258B-4B14-AABF-FC33F9E6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El Señor es mi alabanza en la gran asamblea.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Juan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548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15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2242"/>
            <a:ext cx="8352283" cy="14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El que permanece en mí y yo en él,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ese da fruto abundante.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560CB5D-2B54-4BA6-44D5-592B769AF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03" y="4028584"/>
            <a:ext cx="1331640" cy="2713186"/>
          </a:xfrm>
          <a:prstGeom prst="rect">
            <a:avLst/>
          </a:prstGeom>
        </p:spPr>
      </p:pic>
      <p:pic>
        <p:nvPicPr>
          <p:cNvPr id="4" name="Picture 2" descr="Oración Semana Vocacional | Oración de la mañana. Primaria">
            <a:extLst>
              <a:ext uri="{FF2B5EF4-FFF2-40B4-BE49-F238E27FC236}">
                <a16:creationId xmlns:a16="http://schemas.microsoft.com/office/drawing/2014/main" id="{1A84DF14-B7D0-2750-0F27-C0E4C4BF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6839"/>
            <a:ext cx="6120680" cy="43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9424</TotalTime>
  <Words>1421</Words>
  <Application>Microsoft Office PowerPoint</Application>
  <PresentationFormat>Presentación en pantalla (4:3)</PresentationFormat>
  <Paragraphs>267</Paragraphs>
  <Slides>35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VEN A LA FIESTA</vt:lpstr>
      <vt:lpstr>V DOMINGO DE PASCUA</vt:lpstr>
      <vt:lpstr>GLORIA AL SEÑOR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NADA NOS SEPARARÁ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856</cp:revision>
  <dcterms:created xsi:type="dcterms:W3CDTF">2008-10-09T14:11:57Z</dcterms:created>
  <dcterms:modified xsi:type="dcterms:W3CDTF">2024-04-26T22:05:20Z</dcterms:modified>
</cp:coreProperties>
</file>