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9"/>
  </p:notesMasterIdLst>
  <p:sldIdLst>
    <p:sldId id="1296" r:id="rId2"/>
    <p:sldId id="1301" r:id="rId3"/>
    <p:sldId id="1302" r:id="rId4"/>
    <p:sldId id="898" r:id="rId5"/>
    <p:sldId id="1388" r:id="rId6"/>
    <p:sldId id="904" r:id="rId7"/>
    <p:sldId id="1146" r:id="rId8"/>
    <p:sldId id="260" r:id="rId9"/>
    <p:sldId id="907" r:id="rId10"/>
    <p:sldId id="882" r:id="rId11"/>
    <p:sldId id="1306" r:id="rId12"/>
    <p:sldId id="1307" r:id="rId13"/>
    <p:sldId id="1351" r:id="rId14"/>
    <p:sldId id="1023" r:id="rId15"/>
    <p:sldId id="764" r:id="rId16"/>
    <p:sldId id="1387" r:id="rId17"/>
    <p:sldId id="1336" r:id="rId18"/>
    <p:sldId id="1277" r:id="rId19"/>
    <p:sldId id="347" r:id="rId20"/>
    <p:sldId id="1028" r:id="rId21"/>
    <p:sldId id="348" r:id="rId22"/>
    <p:sldId id="349" r:id="rId23"/>
    <p:sldId id="1413" r:id="rId24"/>
    <p:sldId id="1414" r:id="rId25"/>
    <p:sldId id="766" r:id="rId26"/>
    <p:sldId id="1300" r:id="rId27"/>
    <p:sldId id="1222" r:id="rId28"/>
    <p:sldId id="1223" r:id="rId29"/>
    <p:sldId id="1224" r:id="rId30"/>
    <p:sldId id="1319" r:id="rId31"/>
    <p:sldId id="744" r:id="rId32"/>
    <p:sldId id="1343" r:id="rId33"/>
    <p:sldId id="1429" r:id="rId34"/>
    <p:sldId id="1430" r:id="rId35"/>
    <p:sldId id="1431" r:id="rId36"/>
    <p:sldId id="699" r:id="rId37"/>
    <p:sldId id="1304" r:id="rId3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02/04/2024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37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1548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 Juan </a:t>
            </a: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03263"/>
            <a:ext cx="7910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</a:rPr>
              <a:t>A los ocho días llegó Jesús.</a:t>
            </a:r>
          </a:p>
        </p:txBody>
      </p:sp>
      <p:pic>
        <p:nvPicPr>
          <p:cNvPr id="29700" name="Picture 6" descr="creo en ti: Evangelio 23 de abril de 2017. 2 domingo de Pascua (A). José  Antonio Pagola: Jesús salvará a la Iglesia.">
            <a:extLst>
              <a:ext uri="{FF2B5EF4-FFF2-40B4-BE49-F238E27FC236}">
                <a16:creationId xmlns:a16="http://schemas.microsoft.com/office/drawing/2014/main" id="{00D5B3B5-6145-4D8E-BE82-F6995065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89063"/>
            <a:ext cx="5792788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223144" cy="1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78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01F99FA5-3073-4E51-BBEF-6813A417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4 CuadroTexto">
            <a:extLst>
              <a:ext uri="{FF2B5EF4-FFF2-40B4-BE49-F238E27FC236}">
                <a16:creationId xmlns:a16="http://schemas.microsoft.com/office/drawing/2014/main" id="{1D22B274-8B8E-4340-A712-9B0C7D31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1205" name="CuadroTexto 1">
            <a:extLst>
              <a:ext uri="{FF2B5EF4-FFF2-40B4-BE49-F238E27FC236}">
                <a16:creationId xmlns:a16="http://schemas.microsoft.com/office/drawing/2014/main" id="{48EBBB00-5C9C-4BF1-B095-3EE6F348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6F66EB-67EA-448E-9180-B71A44F52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240360" cy="4745880"/>
          </a:xfrm>
          <a:prstGeom prst="rect">
            <a:avLst/>
          </a:prstGeom>
        </p:spPr>
      </p:pic>
      <p:pic>
        <p:nvPicPr>
          <p:cNvPr id="8" name="Picture 2" descr="fuegos-artificiales-imagen-animada-0036">
            <a:extLst>
              <a:ext uri="{FF2B5EF4-FFF2-40B4-BE49-F238E27FC236}">
                <a16:creationId xmlns:a16="http://schemas.microsoft.com/office/drawing/2014/main" id="{F98DF426-4C1F-4460-AE68-720B49E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egos artificiales">
            <a:extLst>
              <a:ext uri="{FF2B5EF4-FFF2-40B4-BE49-F238E27FC236}">
                <a16:creationId xmlns:a16="http://schemas.microsoft.com/office/drawing/2014/main" id="{1A42DBC5-B8AD-477C-A017-D6D43D1B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uegos artificiales">
            <a:extLst>
              <a:ext uri="{FF2B5EF4-FFF2-40B4-BE49-F238E27FC236}">
                <a16:creationId xmlns:a16="http://schemas.microsoft.com/office/drawing/2014/main" id="{DF677B7E-91F7-445E-87EB-AFD273DD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4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022804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3">
            <a:extLst>
              <a:ext uri="{FF2B5EF4-FFF2-40B4-BE49-F238E27FC236}">
                <a16:creationId xmlns:a16="http://schemas.microsoft.com/office/drawing/2014/main" id="{550D864B-44A0-4F77-BB83-06351C4F4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6697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46083" name="Picture 5" descr="Amor – Misericordia – Alegría | Dibujos de jesús, Oraciones para niños,  Catolico">
            <a:extLst>
              <a:ext uri="{FF2B5EF4-FFF2-40B4-BE49-F238E27FC236}">
                <a16:creationId xmlns:a16="http://schemas.microsoft.com/office/drawing/2014/main" id="{02902A11-68ED-4D64-B1BE-F061DFF3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66850"/>
            <a:ext cx="657383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C45B162-B89D-53C6-3A17-48D212F2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93" y="4366269"/>
            <a:ext cx="17514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id="{FC8B355E-7118-968C-2C13-8A669C8E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2" y="6181476"/>
            <a:ext cx="66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DÍA DE LA COMUNIDAD PARROQUIAL</a:t>
            </a: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CuadroTexto">
            <a:extLst>
              <a:ext uri="{FF2B5EF4-FFF2-40B4-BE49-F238E27FC236}">
                <a16:creationId xmlns:a16="http://schemas.microsoft.com/office/drawing/2014/main" id="{2C2AFAB4-0D55-446C-BC46-0CDB0D36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46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El pueblo en Él 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62E00C55-3233-433D-99D2-4F1687C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D78CA5-7FF4-4173-AE5B-FA094647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240360" cy="4745880"/>
          </a:xfrm>
          <a:prstGeom prst="rect">
            <a:avLst/>
          </a:prstGeom>
        </p:spPr>
      </p:pic>
      <p:pic>
        <p:nvPicPr>
          <p:cNvPr id="1026" name="Picture 2" descr="fuegos-artificiales-imagen-animada-0036">
            <a:extLst>
              <a:ext uri="{FF2B5EF4-FFF2-40B4-BE49-F238E27FC236}">
                <a16:creationId xmlns:a16="http://schemas.microsoft.com/office/drawing/2014/main" id="{6A60F6F8-17EE-451B-8EDC-EE2B500B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egos artificiales">
            <a:extLst>
              <a:ext uri="{FF2B5EF4-FFF2-40B4-BE49-F238E27FC236}">
                <a16:creationId xmlns:a16="http://schemas.microsoft.com/office/drawing/2014/main" id="{A7D75B52-ACCB-454B-B7A6-5A4BB2C6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egos artificiales">
            <a:extLst>
              <a:ext uri="{FF2B5EF4-FFF2-40B4-BE49-F238E27FC236}">
                <a16:creationId xmlns:a16="http://schemas.microsoft.com/office/drawing/2014/main" id="{87B39C70-5E69-450F-A8A1-1198BCDC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15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FFC000"/>
              </a:solidFill>
            </a:endParaRP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276290"/>
            <a:ext cx="2265140" cy="660400"/>
          </a:xfrm>
        </p:spPr>
        <p:txBody>
          <a:bodyPr/>
          <a:lstStyle/>
          <a:p>
            <a:pPr eaLnBrk="1" hangingPunct="1"/>
            <a:r>
              <a:rPr lang="es-ES" altLang="es-ES" sz="3600" b="1" u="sng" dirty="0">
                <a:solidFill>
                  <a:srgbClr val="FF9900"/>
                </a:solidFill>
                <a:latin typeface="Comic Sans MS" panose="030F0702030302020204" pitchFamily="66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5B56888-785B-2977-70B9-CCBE598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F9717CF-14D7-ED21-5386-4722C3B2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0" y="1484784"/>
            <a:ext cx="720000" cy="63692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B931B30E-22C7-43AC-9063-09367C10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87" y="548680"/>
            <a:ext cx="3984626" cy="33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24579" name="Picture 7" descr="Educar con Jesús: Fano y el cine: Dios misericordia en busca del alma  perdida">
            <a:extLst>
              <a:ext uri="{FF2B5EF4-FFF2-40B4-BE49-F238E27FC236}">
                <a16:creationId xmlns:a16="http://schemas.microsoft.com/office/drawing/2014/main" id="{6DF91B24-54EF-4E7B-B3A7-3C439AA8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4894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B931B30E-22C7-43AC-9063-09367C10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3631332"/>
            <a:ext cx="3136417" cy="29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DÍA DE LA P</a:t>
            </a: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ARROQUIA CRISTO REDENTOR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7F5DC3-CF51-F33D-FD2F-348A62B2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22" y="476672"/>
            <a:ext cx="445303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0F8F73-38CA-4103-3558-8534AA35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2" y="476672"/>
            <a:ext cx="2353888" cy="30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9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1.bp.blogspot.com/-X6BwOGNrSOY/TbM3Eb6beEI/AAAAAAAABLM/f8fqe7adSAE/s1600/Domingo+de+Resurrecion+%2528Fano%2529+-+Catolico+libre.jpg">
            <a:extLst>
              <a:ext uri="{FF2B5EF4-FFF2-40B4-BE49-F238E27FC236}">
                <a16:creationId xmlns:a16="http://schemas.microsoft.com/office/drawing/2014/main" id="{C4753D08-20AE-475E-BA95-D845822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23" y="758825"/>
            <a:ext cx="2936004" cy="2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168B6172-A304-4FF2-BD95-E19613C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9792"/>
            <a:ext cx="8208963" cy="5899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ha resucitado;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 alma y en mi ser.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del Espíritu de Dios, hay que nacer del Señor. (bis)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1 Título">
            <a:extLst>
              <a:ext uri="{FF2B5EF4-FFF2-40B4-BE49-F238E27FC236}">
                <a16:creationId xmlns:a16="http://schemas.microsoft.com/office/drawing/2014/main" id="{94027801-FA13-4348-8842-BEC3815D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450"/>
            <a:ext cx="561719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MI DIOS ESTÁ VIVO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E785F1D-0971-452F-978F-56DE544F5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4C58E8DE-C733-4907-97F9-50B1DB1B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F786BC-D49A-49FC-A01A-E4180A44BFA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  <a:endParaRPr lang="es-ES_tradnl" altLang="es-ES" sz="2000" b="1" dirty="0">
              <a:latin typeface="Comic Sans MS" panose="030F0702030302020204" pitchFamily="66" charset="0"/>
            </a:endParaRPr>
          </a:p>
        </p:txBody>
      </p:sp>
      <p:pic>
        <p:nvPicPr>
          <p:cNvPr id="9221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FE4C3480-820F-47B0-B141-ADEED2C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Dad gracias al Señor porque es bueno,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porque es eterna su misericordia.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Juan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752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60350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4974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9376</TotalTime>
  <Words>1870</Words>
  <Application>Microsoft Office PowerPoint</Application>
  <PresentationFormat>Presentación en pantalla (4:3)</PresentationFormat>
  <Paragraphs>310</Paragraphs>
  <Slides>37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HOY EL SEÑOR RESUCITÓ</vt:lpstr>
      <vt:lpstr>Presentación de PowerPoint</vt:lpstr>
      <vt:lpstr>Presentación de PowerPoint</vt:lpstr>
      <vt:lpstr>Presentación de PowerPoint</vt:lpstr>
      <vt:lpstr>MI DIOS ESTÁ VIVO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849</cp:revision>
  <dcterms:created xsi:type="dcterms:W3CDTF">2008-10-09T14:11:57Z</dcterms:created>
  <dcterms:modified xsi:type="dcterms:W3CDTF">2024-04-02T20:56:32Z</dcterms:modified>
</cp:coreProperties>
</file>