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252" r:id="rId1"/>
  </p:sldMasterIdLst>
  <p:notesMasterIdLst>
    <p:notesMasterId r:id="rId35"/>
  </p:notesMasterIdLst>
  <p:sldIdLst>
    <p:sldId id="1301" r:id="rId2"/>
    <p:sldId id="1278" r:id="rId3"/>
    <p:sldId id="1298" r:id="rId4"/>
    <p:sldId id="890" r:id="rId5"/>
    <p:sldId id="260" r:id="rId6"/>
    <p:sldId id="1299" r:id="rId7"/>
    <p:sldId id="415" r:id="rId8"/>
    <p:sldId id="339" r:id="rId9"/>
    <p:sldId id="1289" r:id="rId10"/>
    <p:sldId id="1023" r:id="rId11"/>
    <p:sldId id="764" r:id="rId12"/>
    <p:sldId id="1383" r:id="rId13"/>
    <p:sldId id="1336" r:id="rId14"/>
    <p:sldId id="1277" r:id="rId15"/>
    <p:sldId id="347" r:id="rId16"/>
    <p:sldId id="1028" r:id="rId17"/>
    <p:sldId id="348" r:id="rId18"/>
    <p:sldId id="349" r:id="rId19"/>
    <p:sldId id="1374" r:id="rId20"/>
    <p:sldId id="1376" r:id="rId21"/>
    <p:sldId id="766" r:id="rId22"/>
    <p:sldId id="1392" r:id="rId23"/>
    <p:sldId id="1389" r:id="rId24"/>
    <p:sldId id="1390" r:id="rId25"/>
    <p:sldId id="1391" r:id="rId26"/>
    <p:sldId id="1307" r:id="rId27"/>
    <p:sldId id="1386" r:id="rId28"/>
    <p:sldId id="744" r:id="rId29"/>
    <p:sldId id="1330" r:id="rId30"/>
    <p:sldId id="1331" r:id="rId31"/>
    <p:sldId id="1353" r:id="rId32"/>
    <p:sldId id="1354" r:id="rId33"/>
    <p:sldId id="699" r:id="rId34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00FF"/>
    <a:srgbClr val="6600CC"/>
    <a:srgbClr val="9933FF"/>
    <a:srgbClr val="0000CC"/>
    <a:srgbClr val="006600"/>
    <a:srgbClr val="008000"/>
    <a:srgbClr val="F3F3F3"/>
    <a:srgbClr val="238D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86" autoAdjust="0"/>
    <p:restoredTop sz="95226" autoAdjust="0"/>
  </p:normalViewPr>
  <p:slideViewPr>
    <p:cSldViewPr>
      <p:cViewPr varScale="1">
        <p:scale>
          <a:sx n="82" d="100"/>
          <a:sy n="82" d="100"/>
        </p:scale>
        <p:origin x="108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3E7249AA-26FB-4C9B-9456-BEF1071963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587200C0-550A-44CF-B29C-062D60A203B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01840F3-3E8E-4736-8482-F0EC976C624E}" type="datetimeFigureOut">
              <a:rPr lang="es-ES"/>
              <a:pPr>
                <a:defRPr/>
              </a:pPr>
              <a:t>17/03/2023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ADBF7500-4AC0-4B22-8938-5B04260244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4D161D7A-F11E-47DE-9F95-4F3FD825C8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2B6EAF2A-EC67-4398-B13E-F4FBEB5A5D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95834856-B113-4B13-8E64-716AA2B33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4308978-5115-4423-A784-6B3E954C65F9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>
            <a:extLst>
              <a:ext uri="{FF2B5EF4-FFF2-40B4-BE49-F238E27FC236}">
                <a16:creationId xmlns:a16="http://schemas.microsoft.com/office/drawing/2014/main" id="{283BBA7E-8DAB-47C1-A398-15034FDB5B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2 Marcador de notas">
            <a:extLst>
              <a:ext uri="{FF2B5EF4-FFF2-40B4-BE49-F238E27FC236}">
                <a16:creationId xmlns:a16="http://schemas.microsoft.com/office/drawing/2014/main" id="{0E96F336-C81E-455E-A869-1C786F7A23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1204" name="3 Marcador de número de diapositiva">
            <a:extLst>
              <a:ext uri="{FF2B5EF4-FFF2-40B4-BE49-F238E27FC236}">
                <a16:creationId xmlns:a16="http://schemas.microsoft.com/office/drawing/2014/main" id="{7BF6AC52-73C5-481A-9D98-17CFF59BBD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ED8780-E268-4E86-9B92-988193D196FF}" type="slidenum">
              <a:rPr lang="es-ES" altLang="es-ES"/>
              <a:pPr/>
              <a:t>5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imagen de diapositiva 1">
            <a:extLst>
              <a:ext uri="{FF2B5EF4-FFF2-40B4-BE49-F238E27FC236}">
                <a16:creationId xmlns:a16="http://schemas.microsoft.com/office/drawing/2014/main" id="{B1A6607D-294D-4A51-A0CF-EC2B4A52B8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Marcador de notas 2">
            <a:extLst>
              <a:ext uri="{FF2B5EF4-FFF2-40B4-BE49-F238E27FC236}">
                <a16:creationId xmlns:a16="http://schemas.microsoft.com/office/drawing/2014/main" id="{1D553DD1-1FE6-4584-A4F0-23C141F687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45060" name="Marcador de número de diapositiva 3">
            <a:extLst>
              <a:ext uri="{FF2B5EF4-FFF2-40B4-BE49-F238E27FC236}">
                <a16:creationId xmlns:a16="http://schemas.microsoft.com/office/drawing/2014/main" id="{F371CE2A-A348-46E1-AAA9-5342D7AB2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CB943C-C1A5-4001-AE2D-FF8B04AE4375}" type="slidenum">
              <a:rPr lang="es-ES" altLang="es-ES"/>
              <a:pPr/>
              <a:t>6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7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Marcador de imagen de diapositiva 1">
            <a:extLst>
              <a:ext uri="{FF2B5EF4-FFF2-40B4-BE49-F238E27FC236}">
                <a16:creationId xmlns:a16="http://schemas.microsoft.com/office/drawing/2014/main" id="{0982E50A-7560-4526-A3FB-037915B182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Marcador de notas 2">
            <a:extLst>
              <a:ext uri="{FF2B5EF4-FFF2-40B4-BE49-F238E27FC236}">
                <a16:creationId xmlns:a16="http://schemas.microsoft.com/office/drawing/2014/main" id="{2637063A-6920-48B5-804C-D7F606EF6A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4276" name="Marcador de número de diapositiva 3">
            <a:extLst>
              <a:ext uri="{FF2B5EF4-FFF2-40B4-BE49-F238E27FC236}">
                <a16:creationId xmlns:a16="http://schemas.microsoft.com/office/drawing/2014/main" id="{905B3696-0725-4915-83B0-194A9EB7E8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4E69DE-FB6C-4C84-BC58-BAE523ED28F4}" type="slidenum">
              <a:rPr lang="es-ES" altLang="es-ES"/>
              <a:pPr/>
              <a:t>33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050F1B18-1509-4DC4-BE91-6A4595449D86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27">
              <a:extLst>
                <a:ext uri="{FF2B5EF4-FFF2-40B4-BE49-F238E27FC236}">
                  <a16:creationId xmlns:a16="http://schemas.microsoft.com/office/drawing/2014/main" id="{02B8F2CA-D50B-4DD3-A40A-84F30A56BFC4}"/>
                </a:ext>
              </a:extLst>
            </p:cNvPr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>
              <a:extLst>
                <a:ext uri="{FF2B5EF4-FFF2-40B4-BE49-F238E27FC236}">
                  <a16:creationId xmlns:a16="http://schemas.microsoft.com/office/drawing/2014/main" id="{3956E0CF-0CC0-4F61-B533-FE6DCE7EDCB5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3CC1969A-1F1D-4135-B4F5-B6295E7D35AE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B13377E2-FD8F-421E-9F73-74C1195EECDD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CBC7C4B0-4EAB-4396-8C8E-E1E97D8C34F4}"/>
                </a:ext>
              </a:extLst>
            </p:cNvPr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F94782A5-B1BB-4DC5-8F7A-9D7B8DA1300A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4FF55040-A00F-403E-BC60-C3737D5021D9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8EBFA28C-9ABF-4891-B915-AAF727D06B66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81771374-BBD7-4B93-8604-ACAB98A7069A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3FD805B4-32AA-4A00-B5CB-EB787DDA5ED4}"/>
                </a:ext>
              </a:extLst>
            </p:cNvPr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5390D8E-4B8B-4722-9995-57D5E30D0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9AF407B-3575-48CC-8D9A-654AB09CE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0137345-A10D-4E49-9AC7-B6B2B63DA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9205C-89A8-4BDC-8224-DD45FF4381F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1800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7ACB1-F940-48BD-9B31-221416CAA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1F75F-FEC5-4895-AC0C-6FE6ED007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9B2DD-81AE-4FD8-845E-BB7CFB66B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271C3-0EED-4436-B8F3-56B12719F64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7602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42C55011-2420-4E91-94CC-A74605038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F605565E-FCD1-4E7E-8535-ABA1958EF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6974642-BBA4-4DAF-922B-094566E6B5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8DE6960-C84C-4A7C-9AB5-4F23DE03E24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7D8D269-D2CB-4A65-9E84-F5BFA11683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30AD79F-072F-43BF-ACD7-E5A52784277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26962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D0827-1EE5-4DA7-AB8F-A4A3EFC7C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9EFB6-A728-44EC-ADCE-5F29A5A3D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56CB7-F45B-4E7C-B1D9-FFD057DC2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D64CD-CBB8-4811-8139-EA193524929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984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49756B69-02E2-4AB6-934F-B12302457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2829B729-CF9F-4CE4-B908-376E2DCA8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EA35B6D-2312-4231-B764-A6B00F7ACDE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2FD1256-C1E4-4E3A-96B8-5514758F23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13CB4A6-0AA3-4CA7-B46D-D0E33C9044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CC9342D-2150-4F57-844A-4E673FCB3F3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13710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667994-B207-41A5-9183-6A97F50392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2CBD18-5E82-46B2-B28C-3CB59AE29E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0FEECA-6881-4934-B583-9F0243E28D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0A59283-9FE6-44CD-BEB7-9A4F29B54E4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05022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AB38D-1EAD-4FF8-B2D1-05096D4B4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80E59-5023-4E36-ABCC-66EA89C3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A66E8-0900-4213-ACA0-F5ED66ACB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63210-9AB8-4243-B59A-E3EC81C8BA0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55382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9A707-09EB-4FCC-A40C-4BC9C9CAA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2F8C5-1F6D-4565-81D3-2F0E4CEE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9896A-B455-419A-AD58-33963842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69000-8328-42B6-A0A1-573F1918353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63095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6008C13E-7AE4-404F-B27B-3B2AA0CBAE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C6BAD277-82BA-4B9B-8BC8-5E198157B6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D982859-656E-49E0-9238-99B347E7727A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39760838-85B2-4EB6-B926-0B7AF047683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0437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2DDF78B6-99F9-4BC5-96F2-7780C2C684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C2C488DE-AD5A-4E70-A12A-E86242EE8D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ADC905C-FB85-44FB-BE7B-88BD1F3406F7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005F3078-7789-411F-A2D3-253F5C5BEFA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680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44061-9B32-43CD-937B-BBB0811E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5806D-B193-4937-9F95-3DE8E50F3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E403-2E0C-4072-B9E8-F3C93703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89103-F53E-47B6-B297-F77D9C4DEE7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6748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A56E1-2E97-4362-856E-6681D9E95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979FD-913C-4406-BECF-F65D40EFD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73CD1-2AA0-4ED0-B738-85BEB4F1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0A2DD-E692-40E3-B701-1597EFB03A0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9714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9A6A3B-2141-4126-90A5-1AD57CBC2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0674F5-11AC-45DA-9572-090827CDB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39760B-8FBF-4019-995E-DFB025867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391BD-98ED-4D36-807E-E36975864B5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8828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8022A6B-04D8-4E6A-955D-11177FB04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53A3F5B-C1CA-4E88-8FC0-406600928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9070E20-6519-404C-90DF-7E793779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7E123-49AA-48C0-B9FE-06B83A2BA3C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1832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7613488-2DB2-4991-A4FA-6A03765C6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8C6C64-08F8-4190-8D7C-C9EF9545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E6A96F0-A1EA-43A7-92C3-2E6F0A71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EF9AF-8956-4F29-9080-1E50A74DD03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25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80DB8F8-D67E-4E65-8A79-3F33A1E99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5F6FA69-EA17-439C-B875-EA53A758E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E3D8AC1-007D-4F4A-97F8-96B8F2F91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B7A98-728C-488E-B1D5-E0361E7B863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5878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5C3EC9-1FA8-41AB-B9B8-376024C60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2A0550-EEEA-4C13-B5F9-AAFFC6D7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19FA4A-9F09-4CB4-B030-0B6AB40D8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566F9-7520-4364-BD5E-1FCBE479B6E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82451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898613-57FE-48F3-A942-B48CDD3ED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60212E-0F14-4CCD-A64A-BDD3C11F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AD2F64-BE12-465A-AD61-F2436072C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9874D-9EAF-40CF-9A7C-9FC68F799CA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1019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5920BDAD-049B-4522-8968-3423CAF0BC21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FC9342E-39D7-4EB5-97CF-026A66C728C4}"/>
                </a:ext>
              </a:extLst>
            </p:cNvPr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C81839F-8455-4389-B7DC-ABA6AB53FEF8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30C0A9A-D5CE-4125-BC6B-F92CF6F18B1F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AC19696-4DB1-4BBD-9F15-2EBD662DFB33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A931315-93A7-4B1A-9393-973BD59142A4}"/>
                </a:ext>
              </a:extLst>
            </p:cNvPr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96DBE7A-C412-4863-AD9C-4D9525DD7705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CC1C024-D60C-45FD-B385-C3C5FA550A9C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19FB3E6-21AC-4684-9BA9-73EC7422C75B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3979AEC-9647-44A9-95C7-D9BB86518FB4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6846CA4-D414-44F1-B738-5806B2C7D775}"/>
                </a:ext>
              </a:extLst>
            </p:cNvPr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57AF88A2-1DA3-403D-A9FD-3D116580B3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1511DE22-37DB-431C-8451-8B832EE3E7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D1504-9923-4041-9159-F508D39A8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4DA5F-EDEB-4069-BF1D-CB2669C5D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D53B1-F38C-46E8-AA15-4C26982DA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6D1D6B"/>
                </a:solidFill>
              </a:defRPr>
            </a:lvl1pPr>
          </a:lstStyle>
          <a:p>
            <a:fld id="{66B468D1-DB4B-43B3-99D5-003AA1E8A6A2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2" r:id="rId1"/>
    <p:sldLayoutId id="2147488283" r:id="rId2"/>
    <p:sldLayoutId id="2147488284" r:id="rId3"/>
    <p:sldLayoutId id="2147488285" r:id="rId4"/>
    <p:sldLayoutId id="2147488286" r:id="rId5"/>
    <p:sldLayoutId id="2147488287" r:id="rId6"/>
    <p:sldLayoutId id="2147488288" r:id="rId7"/>
    <p:sldLayoutId id="2147488289" r:id="rId8"/>
    <p:sldLayoutId id="2147488290" r:id="rId9"/>
    <p:sldLayoutId id="2147488291" r:id="rId10"/>
    <p:sldLayoutId id="2147488292" r:id="rId11"/>
    <p:sldLayoutId id="2147488293" r:id="rId12"/>
    <p:sldLayoutId id="2147488294" r:id="rId13"/>
    <p:sldLayoutId id="2147488295" r:id="rId14"/>
    <p:sldLayoutId id="2147488296" r:id="rId15"/>
    <p:sldLayoutId id="2147488297" r:id="rId16"/>
    <p:sldLayoutId id="2147488298" r:id="rId17"/>
    <p:sldLayoutId id="2147488299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6D1D6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6BF405-4840-1B1B-3C47-4A38FE416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4" r="16451" b="20157"/>
          <a:stretch/>
        </p:blipFill>
        <p:spPr>
          <a:xfrm>
            <a:off x="2016470" y="1484784"/>
            <a:ext cx="5111059" cy="3600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3 CuadroTexto">
            <a:extLst>
              <a:ext uri="{FF2B5EF4-FFF2-40B4-BE49-F238E27FC236}">
                <a16:creationId xmlns:a16="http://schemas.microsoft.com/office/drawing/2014/main" id="{37785258-4F1B-5829-585E-786BB8A50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26849"/>
            <a:ext cx="885698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67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>
                <a:solidFill>
                  <a:prstClr val="black"/>
                </a:solidFill>
                <a:latin typeface="Comic Sans MS" panose="030F0702030302020204" pitchFamily="66" charset="0"/>
              </a:rPr>
              <a:t>COMUNIDAD PARROQUIAL CRISTO REDENTOR –VALLADOLID-</a:t>
            </a:r>
          </a:p>
        </p:txBody>
      </p:sp>
      <p:sp>
        <p:nvSpPr>
          <p:cNvPr id="6" name="2 Subtítulo">
            <a:extLst>
              <a:ext uri="{FF2B5EF4-FFF2-40B4-BE49-F238E27FC236}">
                <a16:creationId xmlns:a16="http://schemas.microsoft.com/office/drawing/2014/main" id="{82987146-CCF3-0609-FA0D-91BD2FDCA9F4}"/>
              </a:ext>
            </a:extLst>
          </p:cNvPr>
          <p:cNvSpPr txBox="1">
            <a:spLocks/>
          </p:cNvSpPr>
          <p:nvPr/>
        </p:nvSpPr>
        <p:spPr bwMode="auto">
          <a:xfrm>
            <a:off x="-4645025" y="404813"/>
            <a:ext cx="43957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es-ES" altLang="es-ES" sz="2200" b="1">
                <a:solidFill>
                  <a:schemeClr val="tx1"/>
                </a:solidFill>
                <a:latin typeface="Comic Sans MS" panose="030F0702030302020204" pitchFamily="66" charset="0"/>
              </a:rPr>
              <a:t>DOMINGO, DÍA DEL SEÑOR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sz="2800" u="sng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2 Subtítulo">
            <a:extLst>
              <a:ext uri="{FF2B5EF4-FFF2-40B4-BE49-F238E27FC236}">
                <a16:creationId xmlns:a16="http://schemas.microsoft.com/office/drawing/2014/main" id="{5DB6B341-476C-4847-61D4-6A76E2439CFE}"/>
              </a:ext>
            </a:extLst>
          </p:cNvPr>
          <p:cNvSpPr txBox="1">
            <a:spLocks/>
          </p:cNvSpPr>
          <p:nvPr/>
        </p:nvSpPr>
        <p:spPr bwMode="auto">
          <a:xfrm>
            <a:off x="8532440" y="5462009"/>
            <a:ext cx="939906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2000" u="sng" dirty="0">
              <a:solidFill>
                <a:srgbClr val="FFFFFF"/>
              </a:solidFill>
              <a:latin typeface="Bodoni MT Black" panose="02070A03080606020203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6C14F50-301B-8FC2-C766-F7E7658AA66C}"/>
              </a:ext>
            </a:extLst>
          </p:cNvPr>
          <p:cNvSpPr txBox="1"/>
          <p:nvPr/>
        </p:nvSpPr>
        <p:spPr>
          <a:xfrm>
            <a:off x="9900592" y="188640"/>
            <a:ext cx="4104456" cy="930354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100000"/>
              </a:avLst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rgbClr val="B88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B57D3"/>
                  </a:outerShdw>
                </a:effectLst>
                <a:latin typeface="Trebuchet MS"/>
              </a:rPr>
              <a:t> ¡BIENVENIDOS! </a:t>
            </a:r>
          </a:p>
        </p:txBody>
      </p:sp>
    </p:spTree>
    <p:extLst>
      <p:ext uri="{BB962C8B-B14F-4D97-AF65-F5344CB8AC3E}">
        <p14:creationId xmlns:p14="http://schemas.microsoft.com/office/powerpoint/2010/main" val="199326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1285 -0.01782 L -0.56163 0.0224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48" y="20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0.00162 L 0.52049 0.0092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3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26 0.00926 L -0.94948 -0.01574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11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64AA10C7-E89B-4F97-9D1F-D606A2C03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275"/>
            <a:ext cx="7931150" cy="54308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“Orad, hermanos, para que este sacrificio, mío y vuestro, </a:t>
            </a:r>
          </a:p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s-ES" altLang="es-E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  <a:r>
              <a:rPr lang="es-ES" alt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DCFDB23D-F730-4272-82FA-E0115A43A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549275"/>
            <a:ext cx="8640762" cy="5735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rgbClr val="9900FF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6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rgbClr val="9900FF"/>
                </a:solidFill>
                <a:latin typeface="Comic Sans MS" panose="030F0702030302020204" pitchFamily="66" charset="0"/>
              </a:rPr>
              <a:t>Lo tenemos levantado hacia el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2000" dirty="0">
              <a:solidFill>
                <a:srgbClr val="9900FF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rgbClr val="9900FF"/>
                </a:solidFill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31747" name="3 CuadroTexto">
            <a:extLst>
              <a:ext uri="{FF2B5EF4-FFF2-40B4-BE49-F238E27FC236}">
                <a16:creationId xmlns:a16="http://schemas.microsoft.com/office/drawing/2014/main" id="{55014584-67ED-46F5-AC5E-2A79022E3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88913"/>
            <a:ext cx="6408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31748" name="Imagen 2">
            <a:extLst>
              <a:ext uri="{FF2B5EF4-FFF2-40B4-BE49-F238E27FC236}">
                <a16:creationId xmlns:a16="http://schemas.microsoft.com/office/drawing/2014/main" id="{C166C30B-2120-4DFB-B112-1F68221BD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989013"/>
            <a:ext cx="3489325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1EB9E08F-059E-EF05-071A-543D5C8D3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3203575" y="3890954"/>
            <a:ext cx="3168625" cy="285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uadroTexto 1">
            <a:extLst>
              <a:ext uri="{FF2B5EF4-FFF2-40B4-BE49-F238E27FC236}">
                <a16:creationId xmlns:a16="http://schemas.microsoft.com/office/drawing/2014/main" id="{33FA220A-7C14-2149-7319-332B02927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052513"/>
            <a:ext cx="8532812" cy="242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600" b="1" dirty="0">
                <a:latin typeface="Comic Sans MS" panose="030F0702030302020204" pitchFamily="66" charset="0"/>
              </a:rPr>
              <a:t>Santo, santo, santo, santo es el Señor,</a:t>
            </a:r>
          </a:p>
          <a:p>
            <a:pPr>
              <a:lnSpc>
                <a:spcPct val="150000"/>
              </a:lnSpc>
            </a:pPr>
            <a:r>
              <a:rPr lang="es-ES" altLang="es-ES" sz="2600" b="1" dirty="0">
                <a:latin typeface="Comic Sans MS" panose="030F0702030302020204" pitchFamily="66" charset="0"/>
              </a:rPr>
              <a:t>Dios de todo el Universo, Dios de la Creación.</a:t>
            </a:r>
          </a:p>
          <a:p>
            <a:pPr>
              <a:lnSpc>
                <a:spcPct val="150000"/>
              </a:lnSpc>
            </a:pPr>
            <a:r>
              <a:rPr lang="es-ES" altLang="es-ES" sz="2600" dirty="0">
                <a:latin typeface="Comic Sans MS" panose="030F0702030302020204" pitchFamily="66" charset="0"/>
              </a:rPr>
              <a:t>Cielo y tierra te reflejan, tu presencia manifiestan.</a:t>
            </a:r>
          </a:p>
          <a:p>
            <a:pPr>
              <a:lnSpc>
                <a:spcPct val="150000"/>
              </a:lnSpc>
            </a:pPr>
            <a:r>
              <a:rPr lang="es-ES" altLang="es-ES" sz="2600" dirty="0">
                <a:latin typeface="Comic Sans MS" panose="030F0702030302020204" pitchFamily="66" charset="0"/>
              </a:rPr>
              <a:t>Bendito el que viene en nombre del Señor (bis).</a:t>
            </a:r>
          </a:p>
        </p:txBody>
      </p:sp>
      <p:sp>
        <p:nvSpPr>
          <p:cNvPr id="23556" name="3 CuadroTexto">
            <a:extLst>
              <a:ext uri="{FF2B5EF4-FFF2-40B4-BE49-F238E27FC236}">
                <a16:creationId xmlns:a16="http://schemas.microsoft.com/office/drawing/2014/main" id="{4C853D86-B8DF-E43E-0F9F-222F3A6BD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260350"/>
            <a:ext cx="69124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SANTO </a:t>
            </a:r>
            <a:r>
              <a:rPr lang="es-ES_tradnl" altLang="es-ES" sz="24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(Dios de la Creación)</a:t>
            </a:r>
            <a:endParaRPr lang="es-ES" altLang="es-ES" sz="3600" b="1" u="sng" dirty="0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3557" name="6 CuadroTexto">
            <a:extLst>
              <a:ext uri="{FF2B5EF4-FFF2-40B4-BE49-F238E27FC236}">
                <a16:creationId xmlns:a16="http://schemas.microsoft.com/office/drawing/2014/main" id="{14F8C614-958A-E581-0018-0E0959D7A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65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647990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B6A56E5D-9B5E-DD32-A295-3DA07CF3C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2987824" y="3429000"/>
            <a:ext cx="3540413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CuadroTexto 1">
            <a:extLst>
              <a:ext uri="{FF2B5EF4-FFF2-40B4-BE49-F238E27FC236}">
                <a16:creationId xmlns:a16="http://schemas.microsoft.com/office/drawing/2014/main" id="{D69B3E05-45DE-F4BF-A0A4-4DFA11249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04813"/>
            <a:ext cx="8497888" cy="36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s-ES" altLang="es-ES" sz="2500" b="1" dirty="0">
                <a:latin typeface="Comic Sans MS" panose="030F0702030302020204" pitchFamily="66" charset="0"/>
              </a:rPr>
              <a:t>Santo, santo, santo, santo es el Señor,</a:t>
            </a:r>
          </a:p>
          <a:p>
            <a:pPr>
              <a:lnSpc>
                <a:spcPct val="200000"/>
              </a:lnSpc>
            </a:pPr>
            <a:r>
              <a:rPr lang="es-ES" altLang="es-ES" sz="2500" b="1" dirty="0">
                <a:latin typeface="Comic Sans MS" panose="030F0702030302020204" pitchFamily="66" charset="0"/>
              </a:rPr>
              <a:t>Dios de todo el Universo, Dios de la Creación.</a:t>
            </a:r>
          </a:p>
          <a:p>
            <a:pPr>
              <a:lnSpc>
                <a:spcPct val="200000"/>
              </a:lnSpc>
            </a:pPr>
            <a:r>
              <a:rPr lang="es-ES" altLang="es-ES" sz="2500" dirty="0">
                <a:latin typeface="Comic Sans MS" panose="030F0702030302020204" pitchFamily="66" charset="0"/>
              </a:rPr>
              <a:t>Proclama el mundo tu gloria, hosanna al hijo del hombre.</a:t>
            </a:r>
          </a:p>
          <a:p>
            <a:pPr>
              <a:lnSpc>
                <a:spcPct val="200000"/>
              </a:lnSpc>
            </a:pPr>
            <a:r>
              <a:rPr lang="es-ES" altLang="es-ES" sz="2500" dirty="0">
                <a:latin typeface="Comic Sans MS" panose="030F0702030302020204" pitchFamily="66" charset="0"/>
              </a:rPr>
              <a:t>Bendito el que viene en nombre del Señor (bis)</a:t>
            </a:r>
          </a:p>
          <a:p>
            <a:pPr>
              <a:lnSpc>
                <a:spcPct val="150000"/>
              </a:lnSpc>
            </a:pPr>
            <a:endParaRPr lang="es-ES" altLang="es-ES" sz="2500" dirty="0">
              <a:latin typeface="Comic Sans MS" panose="030F0702030302020204" pitchFamily="66" charset="0"/>
            </a:endParaRPr>
          </a:p>
        </p:txBody>
      </p:sp>
      <p:sp>
        <p:nvSpPr>
          <p:cNvPr id="24580" name="6 CuadroTexto">
            <a:extLst>
              <a:ext uri="{FF2B5EF4-FFF2-40B4-BE49-F238E27FC236}">
                <a16:creationId xmlns:a16="http://schemas.microsoft.com/office/drawing/2014/main" id="{D03B11D1-B2AF-D716-4681-01AE93C66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2/2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>
            <a:extLst>
              <a:ext uri="{FF2B5EF4-FFF2-40B4-BE49-F238E27FC236}">
                <a16:creationId xmlns:a16="http://schemas.microsoft.com/office/drawing/2014/main" id="{3E5FD36C-7270-4795-8FA4-E71AE4F38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96752"/>
            <a:ext cx="4608760" cy="26193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ES" altLang="es-ES" b="1" dirty="0">
                <a:solidFill>
                  <a:srgbClr val="9900FF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33795" name="5 CuadroTexto">
            <a:extLst>
              <a:ext uri="{FF2B5EF4-FFF2-40B4-BE49-F238E27FC236}">
                <a16:creationId xmlns:a16="http://schemas.microsoft.com/office/drawing/2014/main" id="{BED7F77F-53A2-4193-9646-6CCCFEB5E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60350"/>
            <a:ext cx="4857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CONSAGRACIÓN</a:t>
            </a:r>
            <a:endParaRPr lang="es-ES" altLang="es-ES" sz="4400" b="1" u="sng" dirty="0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33796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AF0D7FA-C11B-416A-BBA1-739498F82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2" y="952500"/>
            <a:ext cx="507365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92FA3D31-096B-4F48-AE2C-F64BC62B120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8115300" cy="5224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chemeClr val="tx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Anunciamos tu muerte,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proclamamos tu Resurrección.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3 CuadroTexto">
            <a:extLst>
              <a:ext uri="{FF2B5EF4-FFF2-40B4-BE49-F238E27FC236}">
                <a16:creationId xmlns:a16="http://schemas.microsoft.com/office/drawing/2014/main" id="{E2856A39-5DE0-4083-9F9E-C5E448FBB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260350"/>
            <a:ext cx="5006975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que  estás en 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en la          como en el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Danos hoy nuestro        de cada día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35842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430CBFD8-760F-4E7E-A921-0087F7D73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23678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01DBB55C-A44A-48EE-901E-EE7828C99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155350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DC652D5A-29AB-4BF4-B3C4-A5E9E637872E}"/>
              </a:ext>
            </a:extLst>
          </p:cNvPr>
          <p:cNvSpPr/>
          <p:nvPr/>
        </p:nvSpPr>
        <p:spPr>
          <a:xfrm>
            <a:off x="192871" y="441538"/>
            <a:ext cx="341632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Padre Nuestro</a:t>
            </a:r>
          </a:p>
        </p:txBody>
      </p:sp>
      <p:pic>
        <p:nvPicPr>
          <p:cNvPr id="35846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C31065A4-2917-469D-989B-741EC3A34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588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8B47E077-020F-4A72-A968-9D5CD340F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52663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5" descr="http://www.diocesismalaga.es/images/albumes/fano/20070729.jpg">
            <a:extLst>
              <a:ext uri="{FF2B5EF4-FFF2-40B4-BE49-F238E27FC236}">
                <a16:creationId xmlns:a16="http://schemas.microsoft.com/office/drawing/2014/main" id="{328D57BA-D04F-4BF2-B266-AEEE751B3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7688" y="1628775"/>
            <a:ext cx="2835275" cy="252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9" name="Picture 8" descr="http://www.waece.org/sabemos/imagenescomidas/ima_pan.gif">
            <a:extLst>
              <a:ext uri="{FF2B5EF4-FFF2-40B4-BE49-F238E27FC236}">
                <a16:creationId xmlns:a16="http://schemas.microsoft.com/office/drawing/2014/main" id="{7A33D5F8-1DE9-4993-A5F3-24B12469A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756" y="2887663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0" descr="F:\descarga.jpg">
            <a:extLst>
              <a:ext uri="{FF2B5EF4-FFF2-40B4-BE49-F238E27FC236}">
                <a16:creationId xmlns:a16="http://schemas.microsoft.com/office/drawing/2014/main" id="{F8F91C27-6E73-4A03-AF60-8FC7CD524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33825"/>
            <a:ext cx="1003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A0EB64BE-2241-4679-96D1-0DEB5B8F6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088" y="333375"/>
            <a:ext cx="7489825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rgbClr val="6600CC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C992B583-C8D3-44B0-A629-5834BCB07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5" y="765175"/>
            <a:ext cx="7972425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800" dirty="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  <a:r>
              <a:rPr lang="es-ES" sz="3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" sz="3800" b="1" dirty="0">
                <a:solidFill>
                  <a:srgbClr val="9900FF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…Daos fraternalmente la paz </a:t>
            </a:r>
            <a:endParaRPr lang="es-ES" sz="3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891" name="3 CuadroTexto">
            <a:extLst>
              <a:ext uri="{FF2B5EF4-FFF2-40B4-BE49-F238E27FC236}">
                <a16:creationId xmlns:a16="http://schemas.microsoft.com/office/drawing/2014/main" id="{1C0B5EB4-0F59-4E5B-8FC4-67A1EF7D6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912" y="309562"/>
            <a:ext cx="5091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37892" name="Picture 10" descr="Resultado de imagen de mano corazon fano">
            <a:extLst>
              <a:ext uri="{FF2B5EF4-FFF2-40B4-BE49-F238E27FC236}">
                <a16:creationId xmlns:a16="http://schemas.microsoft.com/office/drawing/2014/main" id="{134659DA-BADD-4678-A3EA-CC4EF07CC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644900"/>
            <a:ext cx="28352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3 CuadroTexto">
            <a:extLst>
              <a:ext uri="{FF2B5EF4-FFF2-40B4-BE49-F238E27FC236}">
                <a16:creationId xmlns:a16="http://schemas.microsoft.com/office/drawing/2014/main" id="{E68C6E42-05F9-4C9E-A5A1-BF71FDFAD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12" y="188640"/>
            <a:ext cx="84961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P</a:t>
            </a:r>
            <a:r>
              <a:rPr lang="es-ES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AZ SEÑOR</a:t>
            </a: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CA1B828C-86C4-0E56-4CD6-285306203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786" y="620688"/>
            <a:ext cx="8604832" cy="594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Paz Señor, en el cielo, en la tierra,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paz Señor en las olas del mar.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Paz Señor en las flores que mueve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sin saberlo la brisa al pasar.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 Tú que haces las cosas tan bellas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y les das una vida fugaz,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pon Señor tu mirada sobre ellas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y devuelve a los hombres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Paz, paz, paz, Señor.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Paz, paz, paz y amor. (bis)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Kamiano » Navidad con sentido (Fano)">
            <a:extLst>
              <a:ext uri="{FF2B5EF4-FFF2-40B4-BE49-F238E27FC236}">
                <a16:creationId xmlns:a16="http://schemas.microsoft.com/office/drawing/2014/main" id="{19894104-48DA-8776-AE4E-B8DD2A3B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196" y="2060848"/>
            <a:ext cx="3578080" cy="24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6">
            <a:extLst>
              <a:ext uri="{FF2B5EF4-FFF2-40B4-BE49-F238E27FC236}">
                <a16:creationId xmlns:a16="http://schemas.microsoft.com/office/drawing/2014/main" id="{D5C32C5D-D644-215E-040B-86648F7B4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237312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latin typeface="Comic Sans MS" panose="030F0702030302020204" pitchFamily="66" charset="0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36203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>
            <a:extLst>
              <a:ext uri="{FF2B5EF4-FFF2-40B4-BE49-F238E27FC236}">
                <a16:creationId xmlns:a16="http://schemas.microsoft.com/office/drawing/2014/main" id="{AE1271FF-5789-46B4-A4A6-242FFDF3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274638"/>
            <a:ext cx="7345363" cy="796925"/>
          </a:xfrm>
        </p:spPr>
        <p:txBody>
          <a:bodyPr/>
          <a:lstStyle/>
          <a:p>
            <a:pPr algn="r"/>
            <a:r>
              <a:rPr lang="es-ES_tradnl" altLang="es-ES" sz="32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CUARENTA DÍAS CAMINANDO</a:t>
            </a:r>
            <a:endParaRPr lang="es-ES" altLang="es-ES" sz="3200" b="1" u="sng" dirty="0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4 CuadroTexto">
            <a:extLst>
              <a:ext uri="{FF2B5EF4-FFF2-40B4-BE49-F238E27FC236}">
                <a16:creationId xmlns:a16="http://schemas.microsoft.com/office/drawing/2014/main" id="{AFB4DD25-FABB-4BEC-A466-F7A11E164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1196752"/>
            <a:ext cx="8389937" cy="379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Cuarenta días caminando      </a:t>
            </a:r>
            <a:r>
              <a:rPr lang="es-ES" altLang="es-ES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¡Cuaresma!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hacia la Pascua de Jesús.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La comunidad te anima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a celebrar un nuevo cambio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en tu vida (bis)</a:t>
            </a:r>
          </a:p>
        </p:txBody>
      </p:sp>
      <p:pic>
        <p:nvPicPr>
          <p:cNvPr id="5" name="Imagen 2">
            <a:extLst>
              <a:ext uri="{FF2B5EF4-FFF2-40B4-BE49-F238E27FC236}">
                <a16:creationId xmlns:a16="http://schemas.microsoft.com/office/drawing/2014/main" id="{765611A9-DAC7-4474-94E1-25D4900DF2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378"/>
          <a:stretch>
            <a:fillRect/>
          </a:stretch>
        </p:blipFill>
        <p:spPr bwMode="auto">
          <a:xfrm>
            <a:off x="5868144" y="2390754"/>
            <a:ext cx="3149600" cy="417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0" name="Picture 6" descr="estrella-imagen-animada-0093">
            <a:extLst>
              <a:ext uri="{FF2B5EF4-FFF2-40B4-BE49-F238E27FC236}">
                <a16:creationId xmlns:a16="http://schemas.microsoft.com/office/drawing/2014/main" id="{FC7A961A-FCB1-4606-8185-56E81271E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9289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uadroTexto 1">
            <a:extLst>
              <a:ext uri="{FF2B5EF4-FFF2-40B4-BE49-F238E27FC236}">
                <a16:creationId xmlns:a16="http://schemas.microsoft.com/office/drawing/2014/main" id="{CE888C3A-9341-4EFF-A10E-4D1F33FDC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75" y="332656"/>
            <a:ext cx="8434791" cy="612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Hoy he visto Señor, en el cielo,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suspendidas de un rayo de luz,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dos palomas que alzaron el vuelo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con sus alas en forma de cruz.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Haz que vuelvan de nuevo a la tierra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las palomas que huyeron, Señor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y la llama que enciende la guerra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se convierta en paz y en amor.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Paz, paz, paz, Señor.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Paz, paz, paz y amor. (bis)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Vino a traernos la paz | Catolico, Diócesis, Iglesia catolica">
            <a:extLst>
              <a:ext uri="{FF2B5EF4-FFF2-40B4-BE49-F238E27FC236}">
                <a16:creationId xmlns:a16="http://schemas.microsoft.com/office/drawing/2014/main" id="{61EF011D-480D-E46B-6ED6-8B6C5E179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762" y="548680"/>
            <a:ext cx="3627663" cy="205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6">
            <a:extLst>
              <a:ext uri="{FF2B5EF4-FFF2-40B4-BE49-F238E27FC236}">
                <a16:creationId xmlns:a16="http://schemas.microsoft.com/office/drawing/2014/main" id="{60AC8397-0DD9-991A-FB3C-39838CD3B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237312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latin typeface="Comic Sans MS" panose="030F0702030302020204" pitchFamily="66" charset="0"/>
              </a:rPr>
              <a:t>2/2</a:t>
            </a:r>
          </a:p>
        </p:txBody>
      </p:sp>
    </p:spTree>
    <p:extLst>
      <p:ext uri="{BB962C8B-B14F-4D97-AF65-F5344CB8AC3E}">
        <p14:creationId xmlns:p14="http://schemas.microsoft.com/office/powerpoint/2010/main" val="2953219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uadroTexto 5">
            <a:extLst>
              <a:ext uri="{FF2B5EF4-FFF2-40B4-BE49-F238E27FC236}">
                <a16:creationId xmlns:a16="http://schemas.microsoft.com/office/drawing/2014/main" id="{844C2936-F0CE-4E4B-937C-329123D02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5596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 dirty="0">
                <a:solidFill>
                  <a:srgbClr val="9900FF"/>
                </a:solidFill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uadroTexto 3">
            <a:extLst>
              <a:ext uri="{FF2B5EF4-FFF2-40B4-BE49-F238E27FC236}">
                <a16:creationId xmlns:a16="http://schemas.microsoft.com/office/drawing/2014/main" id="{99E71AD2-FD31-4510-B718-834F9C9B4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9" y="332656"/>
            <a:ext cx="881844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400" b="1" dirty="0">
                <a:solidFill>
                  <a:srgbClr val="9900FF"/>
                </a:solidFill>
                <a:latin typeface="Comic Sans MS" panose="030F0702030302020204" pitchFamily="66" charset="0"/>
              </a:rPr>
              <a:t>IV DOMINGO DE CUARESMA </a:t>
            </a:r>
            <a:r>
              <a:rPr lang="es-ES" altLang="es-ES" sz="3400" b="1" dirty="0">
                <a:solidFill>
                  <a:srgbClr val="FF0066"/>
                </a:solidFill>
                <a:latin typeface="Comic Sans MS" panose="030F0702030302020204" pitchFamily="66" charset="0"/>
              </a:rPr>
              <a:t>“</a:t>
            </a:r>
            <a:r>
              <a:rPr lang="es-ES" altLang="es-ES" sz="3400" b="1" dirty="0" err="1">
                <a:solidFill>
                  <a:srgbClr val="FF0066"/>
                </a:solidFill>
                <a:latin typeface="Comic Sans MS" panose="030F0702030302020204" pitchFamily="66" charset="0"/>
              </a:rPr>
              <a:t>Laetare</a:t>
            </a:r>
            <a:r>
              <a:rPr lang="es-ES" altLang="es-ES" sz="3400" b="1" dirty="0">
                <a:solidFill>
                  <a:srgbClr val="FF0066"/>
                </a:solidFill>
                <a:latin typeface="Comic Sans MS" panose="030F0702030302020204" pitchFamily="66" charset="0"/>
              </a:rPr>
              <a:t>”</a:t>
            </a:r>
          </a:p>
        </p:txBody>
      </p:sp>
      <p:pic>
        <p:nvPicPr>
          <p:cNvPr id="2" name="Picture 2" descr="CIEGOS EN FE | Las aventuras de Zagaloli">
            <a:extLst>
              <a:ext uri="{FF2B5EF4-FFF2-40B4-BE49-F238E27FC236}">
                <a16:creationId xmlns:a16="http://schemas.microsoft.com/office/drawing/2014/main" id="{04589024-B951-8E24-0F79-605075D18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6" y="1988840"/>
            <a:ext cx="3807660" cy="325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03BB612-CE0B-4208-39D9-A65F68DF1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977" y="1053923"/>
            <a:ext cx="3947401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454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3 CuadroTexto">
            <a:extLst>
              <a:ext uri="{FF2B5EF4-FFF2-40B4-BE49-F238E27FC236}">
                <a16:creationId xmlns:a16="http://schemas.microsoft.com/office/drawing/2014/main" id="{B600FA7C-475B-4978-9180-8F185941D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190599"/>
            <a:ext cx="6696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r" eaLnBrk="1" hangingPunct="1">
              <a:buClrTx/>
              <a:buSzTx/>
              <a:buFontTx/>
              <a:buNone/>
              <a:defRPr sz="3600" b="1" u="sng">
                <a:solidFill>
                  <a:srgbClr val="6600CC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ES" altLang="es-ES" dirty="0">
                <a:solidFill>
                  <a:srgbClr val="9900FF"/>
                </a:solidFill>
              </a:rPr>
              <a:t>DONA TU VIDA</a:t>
            </a:r>
          </a:p>
        </p:txBody>
      </p:sp>
      <p:sp>
        <p:nvSpPr>
          <p:cNvPr id="47107" name="CuadroTexto 1">
            <a:extLst>
              <a:ext uri="{FF2B5EF4-FFF2-40B4-BE49-F238E27FC236}">
                <a16:creationId xmlns:a16="http://schemas.microsoft.com/office/drawing/2014/main" id="{97E89A1F-06EF-4EB3-B7F0-9EAAA3323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96038"/>
            <a:ext cx="5485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1/4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AFCE06FD-ED71-49D2-9305-4005CA2C4757}"/>
              </a:ext>
            </a:extLst>
          </p:cNvPr>
          <p:cNvSpPr txBox="1">
            <a:spLocks/>
          </p:cNvSpPr>
          <p:nvPr/>
        </p:nvSpPr>
        <p:spPr>
          <a:xfrm>
            <a:off x="539552" y="836489"/>
            <a:ext cx="8362950" cy="547283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Una noche de sudores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con la barca en el mar,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mientras el cielo aclara ya,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mirabas tus redes vacías.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Pero hay alguien que te llama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y otros mares te enseñará,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en el corazón del hombre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sus redes echará.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agen 6" descr="XXVII Ordinario Ciclo C 2016: &quot;Somos siervos del reino de Dios, servimos  amor en lo ordinario de cada día.&quot; | Immagini, Disegni, Religione">
            <a:extLst>
              <a:ext uri="{FF2B5EF4-FFF2-40B4-BE49-F238E27FC236}">
                <a16:creationId xmlns:a16="http://schemas.microsoft.com/office/drawing/2014/main" id="{5C321BF7-779C-4CF9-9AEA-78F1C5C35C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449" y="1482602"/>
            <a:ext cx="3949082" cy="4178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0" descr="corazon-imagen-animada-0861">
            <a:extLst>
              <a:ext uri="{FF2B5EF4-FFF2-40B4-BE49-F238E27FC236}">
                <a16:creationId xmlns:a16="http://schemas.microsoft.com/office/drawing/2014/main" id="{43ACC8D3-5658-4A82-ADF4-F4F6423A7D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44824"/>
            <a:ext cx="1877964" cy="107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uadroTexto 5">
            <a:extLst>
              <a:ext uri="{FF2B5EF4-FFF2-40B4-BE49-F238E27FC236}">
                <a16:creationId xmlns:a16="http://schemas.microsoft.com/office/drawing/2014/main" id="{F0FC7279-0B46-48BA-BDA3-55BB9A717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438127"/>
            <a:ext cx="8207375" cy="443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Dona toda tu vida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como María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al pie de la Cruz.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Y serás siervo de cada hombre,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siervo por amor,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sacerdote de la humanidad.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2000" b="1" dirty="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2400" b="1" dirty="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</p:txBody>
      </p:sp>
      <p:sp>
        <p:nvSpPr>
          <p:cNvPr id="48131" name="CuadroTexto 1">
            <a:extLst>
              <a:ext uri="{FF2B5EF4-FFF2-40B4-BE49-F238E27FC236}">
                <a16:creationId xmlns:a16="http://schemas.microsoft.com/office/drawing/2014/main" id="{95995368-E501-4DB0-ADB7-E6FCB12E2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96038"/>
            <a:ext cx="585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2/4</a:t>
            </a:r>
          </a:p>
        </p:txBody>
      </p:sp>
      <p:pic>
        <p:nvPicPr>
          <p:cNvPr id="5" name="Imagen 4" descr="XXVII Ordinario Ciclo C 2016: &quot;Somos siervos del reino de Dios, servimos  amor en lo ordinario de cada día.&quot; | Immagini, Disegni, Religione">
            <a:extLst>
              <a:ext uri="{FF2B5EF4-FFF2-40B4-BE49-F238E27FC236}">
                <a16:creationId xmlns:a16="http://schemas.microsoft.com/office/drawing/2014/main" id="{317FDE8D-71D9-4729-982E-A1399F2D11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77008"/>
            <a:ext cx="4931271" cy="5217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0" descr="corazon-imagen-animada-0861">
            <a:extLst>
              <a:ext uri="{FF2B5EF4-FFF2-40B4-BE49-F238E27FC236}">
                <a16:creationId xmlns:a16="http://schemas.microsoft.com/office/drawing/2014/main" id="{60F51E83-0BAD-4DB2-8EFF-7660C92614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3439"/>
            <a:ext cx="1877964" cy="107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4 Rectángulo">
            <a:extLst>
              <a:ext uri="{FF2B5EF4-FFF2-40B4-BE49-F238E27FC236}">
                <a16:creationId xmlns:a16="http://schemas.microsoft.com/office/drawing/2014/main" id="{7B48DBF4-F7CA-4E40-9308-749249F0E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476250"/>
            <a:ext cx="8208963" cy="592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Caminabas en el silencio,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entre lágrimas esperando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que la semilla echada ya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cayera en la tierra buena.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Hoy tu corazón se alegra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porque el grano ha dorado ya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y madurado bajo el sol,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sólo queda recogerlo.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3200" dirty="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</p:txBody>
      </p:sp>
      <p:sp>
        <p:nvSpPr>
          <p:cNvPr id="49155" name="CuadroTexto 1">
            <a:extLst>
              <a:ext uri="{FF2B5EF4-FFF2-40B4-BE49-F238E27FC236}">
                <a16:creationId xmlns:a16="http://schemas.microsoft.com/office/drawing/2014/main" id="{606F3B9B-D0E9-4D82-9F4C-8683E2B04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96038"/>
            <a:ext cx="585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3/4</a:t>
            </a:r>
          </a:p>
        </p:txBody>
      </p:sp>
      <p:pic>
        <p:nvPicPr>
          <p:cNvPr id="8" name="Imagen 7" descr="XXVII Ordinario Ciclo C 2016: &quot;Somos siervos del reino de Dios, servimos  amor en lo ordinario de cada día.&quot; | Immagini, Disegni, Religione">
            <a:extLst>
              <a:ext uri="{FF2B5EF4-FFF2-40B4-BE49-F238E27FC236}">
                <a16:creationId xmlns:a16="http://schemas.microsoft.com/office/drawing/2014/main" id="{1DBBE175-6813-4278-A92C-074CDCF849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61731"/>
            <a:ext cx="4931271" cy="5217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0" descr="corazon-imagen-animada-0861">
            <a:extLst>
              <a:ext uri="{FF2B5EF4-FFF2-40B4-BE49-F238E27FC236}">
                <a16:creationId xmlns:a16="http://schemas.microsoft.com/office/drawing/2014/main" id="{ACA1B241-6465-4955-93EF-719AFD1607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08720"/>
            <a:ext cx="1877964" cy="107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uadroTexto 5">
            <a:extLst>
              <a:ext uri="{FF2B5EF4-FFF2-40B4-BE49-F238E27FC236}">
                <a16:creationId xmlns:a16="http://schemas.microsoft.com/office/drawing/2014/main" id="{F0FC7279-0B46-48BA-BDA3-55BB9A717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438127"/>
            <a:ext cx="8207375" cy="443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Dona toda tu vida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como María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al pie de la Cruz.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Y serás siervo de cada hombre,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siervo por amor,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sacerdote de la humanidad.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2000" b="1" dirty="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2400" b="1" dirty="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</p:txBody>
      </p:sp>
      <p:sp>
        <p:nvSpPr>
          <p:cNvPr id="48131" name="CuadroTexto 1">
            <a:extLst>
              <a:ext uri="{FF2B5EF4-FFF2-40B4-BE49-F238E27FC236}">
                <a16:creationId xmlns:a16="http://schemas.microsoft.com/office/drawing/2014/main" id="{95995368-E501-4DB0-ADB7-E6FCB12E2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96038"/>
            <a:ext cx="585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4/4</a:t>
            </a:r>
          </a:p>
        </p:txBody>
      </p:sp>
      <p:pic>
        <p:nvPicPr>
          <p:cNvPr id="5" name="Imagen 4" descr="XXVII Ordinario Ciclo C 2016: &quot;Somos siervos del reino de Dios, servimos  amor en lo ordinario de cada día.&quot; | Immagini, Disegni, Religione">
            <a:extLst>
              <a:ext uri="{FF2B5EF4-FFF2-40B4-BE49-F238E27FC236}">
                <a16:creationId xmlns:a16="http://schemas.microsoft.com/office/drawing/2014/main" id="{317FDE8D-71D9-4729-982E-A1399F2D11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77008"/>
            <a:ext cx="4931271" cy="5217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0" descr="corazon-imagen-animada-0861">
            <a:extLst>
              <a:ext uri="{FF2B5EF4-FFF2-40B4-BE49-F238E27FC236}">
                <a16:creationId xmlns:a16="http://schemas.microsoft.com/office/drawing/2014/main" id="{7DB48AE5-927A-4E8E-B218-203A37B500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20688"/>
            <a:ext cx="1877964" cy="107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005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I Domingo de Pascua: La Ascensión del Señor | LMC España">
            <a:extLst>
              <a:ext uri="{FF2B5EF4-FFF2-40B4-BE49-F238E27FC236}">
                <a16:creationId xmlns:a16="http://schemas.microsoft.com/office/drawing/2014/main" id="{667CD105-5921-117C-81D1-EBF9ABD8F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3026213" cy="503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3 CuadroTexto">
            <a:extLst>
              <a:ext uri="{FF2B5EF4-FFF2-40B4-BE49-F238E27FC236}">
                <a16:creationId xmlns:a16="http://schemas.microsoft.com/office/drawing/2014/main" id="{B600FA7C-475B-4978-9180-8F185941D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155463"/>
            <a:ext cx="6696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r" eaLnBrk="1" hangingPunct="1">
              <a:buClrTx/>
              <a:buSzTx/>
              <a:buFontTx/>
              <a:buNone/>
              <a:defRPr sz="3600" b="1" u="sng">
                <a:solidFill>
                  <a:srgbClr val="6600CC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ES" altLang="es-ES" dirty="0">
                <a:solidFill>
                  <a:srgbClr val="9900FF"/>
                </a:solidFill>
              </a:rPr>
              <a:t>MÁS ALLÁ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AFCE06FD-ED71-49D2-9305-4005CA2C4757}"/>
              </a:ext>
            </a:extLst>
          </p:cNvPr>
          <p:cNvSpPr txBox="1">
            <a:spLocks/>
          </p:cNvSpPr>
          <p:nvPr/>
        </p:nvSpPr>
        <p:spPr>
          <a:xfrm>
            <a:off x="457200" y="1052513"/>
            <a:ext cx="8362950" cy="40326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Más allá de mis miedos,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más allá de mi inseguridad,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quiero darte una respuesta.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Aquí estoy, para hacer tu voluntad,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para que mi amor sea decirte Sí,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hasta el final.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878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4 CuadroTexto">
            <a:extLst>
              <a:ext uri="{FF2B5EF4-FFF2-40B4-BE49-F238E27FC236}">
                <a16:creationId xmlns:a16="http://schemas.microsoft.com/office/drawing/2014/main" id="{62BD0456-0773-43E8-8411-E92E69089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>
                <a:solidFill>
                  <a:schemeClr val="tx1"/>
                </a:solidFill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44035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8C92B561-97FD-40CB-94F2-83C6242B5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764063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5 Rectángulo">
            <a:extLst>
              <a:ext uri="{FF2B5EF4-FFF2-40B4-BE49-F238E27FC236}">
                <a16:creationId xmlns:a16="http://schemas.microsoft.com/office/drawing/2014/main" id="{72215315-49F2-4EB8-BA60-CD086BC77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5300663"/>
            <a:ext cx="3673475" cy="584200"/>
          </a:xfrm>
          <a:prstGeom prst="rect">
            <a:avLst/>
          </a:prstGeom>
          <a:solidFill>
            <a:srgbClr val="99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Título">
            <a:extLst>
              <a:ext uri="{FF2B5EF4-FFF2-40B4-BE49-F238E27FC236}">
                <a16:creationId xmlns:a16="http://schemas.microsoft.com/office/drawing/2014/main" id="{A388CD7E-4941-4AFD-B1D0-B39E356D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188913"/>
            <a:ext cx="7488882" cy="796925"/>
          </a:xfrm>
        </p:spPr>
        <p:txBody>
          <a:bodyPr/>
          <a:lstStyle/>
          <a:p>
            <a:pPr algn="r"/>
            <a:r>
              <a:rPr lang="es-ES_tradnl" altLang="es-ES" sz="44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AVE MARÍA </a:t>
            </a:r>
            <a:endParaRPr lang="es-ES" altLang="es-ES" sz="4400" b="1" u="sng" dirty="0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2227" name="4 CuadroTexto">
            <a:extLst>
              <a:ext uri="{FF2B5EF4-FFF2-40B4-BE49-F238E27FC236}">
                <a16:creationId xmlns:a16="http://schemas.microsoft.com/office/drawing/2014/main" id="{47F71C48-8093-4626-9F72-00867FC0D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908050"/>
            <a:ext cx="8389938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Tantas cosas en la vida nos ofrecen plenitud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y nos son más que mentiras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que desgastan la inquietud.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Tú has llenado mi existencia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al quererme de verdad.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Yo quisiera, Madre buena,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amarte más.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2228" name="CuadroTexto 1">
            <a:extLst>
              <a:ext uri="{FF2B5EF4-FFF2-40B4-BE49-F238E27FC236}">
                <a16:creationId xmlns:a16="http://schemas.microsoft.com/office/drawing/2014/main" id="{C04B5CEC-A541-41A7-A53C-39FDCD766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1/4</a:t>
            </a:r>
          </a:p>
        </p:txBody>
      </p:sp>
      <p:pic>
        <p:nvPicPr>
          <p:cNvPr id="52229" name="Picture 7" descr="Diócesis de Málaga : Portal de la Iglesia Católica de Málaga | La  anunciacion de maria, Historias de la biblia para niños, Anunciacion de la  virgen">
            <a:extLst>
              <a:ext uri="{FF2B5EF4-FFF2-40B4-BE49-F238E27FC236}">
                <a16:creationId xmlns:a16="http://schemas.microsoft.com/office/drawing/2014/main" id="{28D15B63-88C4-4665-A883-E9781C626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3448050"/>
            <a:ext cx="3673475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uadroTexto 3">
            <a:extLst>
              <a:ext uri="{FF2B5EF4-FFF2-40B4-BE49-F238E27FC236}">
                <a16:creationId xmlns:a16="http://schemas.microsoft.com/office/drawing/2014/main" id="{99E71AD2-FD31-4510-B718-834F9C9B4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332656"/>
            <a:ext cx="914399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400" b="1" dirty="0">
                <a:solidFill>
                  <a:srgbClr val="9900FF"/>
                </a:solidFill>
                <a:latin typeface="Comic Sans MS" panose="030F0702030302020204" pitchFamily="66" charset="0"/>
              </a:rPr>
              <a:t>IV DOMINGO DE CUARESMA </a:t>
            </a:r>
            <a:r>
              <a:rPr lang="es-ES" altLang="es-ES" sz="3400" b="1" dirty="0">
                <a:solidFill>
                  <a:srgbClr val="FF0066"/>
                </a:solidFill>
                <a:latin typeface="Comic Sans MS" panose="030F0702030302020204" pitchFamily="66" charset="0"/>
              </a:rPr>
              <a:t>“</a:t>
            </a:r>
            <a:r>
              <a:rPr lang="es-ES" altLang="es-ES" sz="3400" b="1" dirty="0" err="1">
                <a:solidFill>
                  <a:srgbClr val="FF0066"/>
                </a:solidFill>
                <a:latin typeface="Comic Sans MS" panose="030F0702030302020204" pitchFamily="66" charset="0"/>
              </a:rPr>
              <a:t>Laetare</a:t>
            </a:r>
            <a:r>
              <a:rPr lang="es-ES" altLang="es-ES" sz="3400" b="1" dirty="0">
                <a:solidFill>
                  <a:srgbClr val="FF0066"/>
                </a:solidFill>
                <a:latin typeface="Comic Sans MS" panose="030F0702030302020204" pitchFamily="66" charset="0"/>
              </a:rPr>
              <a:t>”</a:t>
            </a:r>
          </a:p>
        </p:txBody>
      </p:sp>
      <p:pic>
        <p:nvPicPr>
          <p:cNvPr id="2" name="Picture 2" descr="CIEGOS EN FE | Las aventuras de Zagaloli">
            <a:extLst>
              <a:ext uri="{FF2B5EF4-FFF2-40B4-BE49-F238E27FC236}">
                <a16:creationId xmlns:a16="http://schemas.microsoft.com/office/drawing/2014/main" id="{04589024-B951-8E24-0F79-605075D18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71612"/>
            <a:ext cx="4581525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03BB612-CE0B-4208-39D9-A65F68DF1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62174"/>
            <a:ext cx="3060641" cy="43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714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8389937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En silencio escuchabas la palabra de Jesús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y la hacías pan de vida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meditando en tu interior.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La semilla que ha caído ya germina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ya está en flor.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Con el corazón en fiesta, cantaré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Ave María, Ave María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Ave María, Ave María</a:t>
            </a: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2/4</a:t>
            </a:r>
          </a:p>
        </p:txBody>
      </p:sp>
      <p:pic>
        <p:nvPicPr>
          <p:cNvPr id="53252" name="Picture 7" descr="Diócesis de Málaga : Portal de la Iglesia Católica de Málaga | La  anunciacion de maria, Historias de la biblia para niños, Anunciacion de la  virgen">
            <a:extLst>
              <a:ext uri="{FF2B5EF4-FFF2-40B4-BE49-F238E27FC236}">
                <a16:creationId xmlns:a16="http://schemas.microsoft.com/office/drawing/2014/main" id="{7352D2D5-E8ED-4448-A29D-18CE838CA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3906838"/>
            <a:ext cx="3386137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8389937" cy="559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Desde que yo era muy niño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 estado junto a mí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guiado de tu mano,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aprendí a decir que sí.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calor de la esperanza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nunca se enfrió mi fe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en la noche más oscura fuiste luz.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3/4</a:t>
            </a:r>
          </a:p>
        </p:txBody>
      </p:sp>
      <p:pic>
        <p:nvPicPr>
          <p:cNvPr id="53252" name="Picture 7" descr="Diócesis de Málaga : Portal de la Iglesia Católica de Málaga | La  anunciacion de maria, Historias de la biblia para niños, Anunciacion de la  virgen">
            <a:extLst>
              <a:ext uri="{FF2B5EF4-FFF2-40B4-BE49-F238E27FC236}">
                <a16:creationId xmlns:a16="http://schemas.microsoft.com/office/drawing/2014/main" id="{7352D2D5-E8ED-4448-A29D-18CE838CA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3386137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5915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223" y="332656"/>
            <a:ext cx="8389937" cy="559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me dejes, Madre mía,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 conmigo al caminar.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Quiero compartir mi vida y crear fraternidad.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Muchas cosas en nosotros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 el fruto de tu amor.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plegaria más sencilla cantaré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 María, Ave María</a:t>
            </a:r>
            <a:endParaRPr lang="es-ES" sz="2600" b="1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s-ES" sz="2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Ave María, Ave María</a:t>
            </a:r>
            <a:endParaRPr lang="es-ES" altLang="es-ES" sz="2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4/4</a:t>
            </a:r>
          </a:p>
        </p:txBody>
      </p:sp>
      <p:pic>
        <p:nvPicPr>
          <p:cNvPr id="53252" name="Picture 7" descr="Diócesis de Málaga : Portal de la Iglesia Católica de Málaga | La  anunciacion de maria, Historias de la biblia para niños, Anunciacion de la  virgen">
            <a:extLst>
              <a:ext uri="{FF2B5EF4-FFF2-40B4-BE49-F238E27FC236}">
                <a16:creationId xmlns:a16="http://schemas.microsoft.com/office/drawing/2014/main" id="{7352D2D5-E8ED-4448-A29D-18CE838CA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3906838"/>
            <a:ext cx="3386137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8686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1 Título">
            <a:extLst>
              <a:ext uri="{FF2B5EF4-FFF2-40B4-BE49-F238E27FC236}">
                <a16:creationId xmlns:a16="http://schemas.microsoft.com/office/drawing/2014/main" id="{0ECA6F79-1026-42E4-A9E3-177B981ED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28613"/>
            <a:ext cx="8229600" cy="1371600"/>
          </a:xfrm>
        </p:spPr>
        <p:txBody>
          <a:bodyPr/>
          <a:lstStyle/>
          <a:p>
            <a:pPr algn="ctr" eaLnBrk="1" hangingPunct="1"/>
            <a:r>
              <a:rPr lang="es-ES" altLang="es-ES" sz="4400" dirty="0">
                <a:solidFill>
                  <a:srgbClr val="9900FF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0596A13-C1BD-423E-A762-60FB11686069}"/>
              </a:ext>
            </a:extLst>
          </p:cNvPr>
          <p:cNvSpPr txBox="1">
            <a:spLocks/>
          </p:cNvSpPr>
          <p:nvPr/>
        </p:nvSpPr>
        <p:spPr bwMode="auto">
          <a:xfrm>
            <a:off x="323850" y="5370513"/>
            <a:ext cx="8445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BC1F3002-A98C-D0C4-7D7D-0A7268876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3581" y="1196975"/>
            <a:ext cx="4892675" cy="4005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459E3CE2-AF00-AC1A-7856-E3546E292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3621388" y="3290811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orazon-imagen-animada-0879">
            <a:extLst>
              <a:ext uri="{FF2B5EF4-FFF2-40B4-BE49-F238E27FC236}">
                <a16:creationId xmlns:a16="http://schemas.microsoft.com/office/drawing/2014/main" id="{BF6D16AE-026B-E966-851F-DC1152C8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5155807" y="2952026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34FC4B-89D0-427D-A5DC-B21D28E2E5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296988"/>
            <a:ext cx="8229600" cy="48688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Escucha tú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la Palabra de Dios,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no sólo con tus oídos,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también con tu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Escucha tú la palabra de Dios;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estate siempre atento a su voz.</a:t>
            </a:r>
          </a:p>
        </p:txBody>
      </p:sp>
      <p:sp>
        <p:nvSpPr>
          <p:cNvPr id="23555" name="1 Título">
            <a:extLst>
              <a:ext uri="{FF2B5EF4-FFF2-40B4-BE49-F238E27FC236}">
                <a16:creationId xmlns:a16="http://schemas.microsoft.com/office/drawing/2014/main" id="{6CA0B7FC-01B9-4C2A-A7D6-B02CFFE8E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188640"/>
            <a:ext cx="7345363" cy="796925"/>
          </a:xfrm>
        </p:spPr>
        <p:txBody>
          <a:bodyPr/>
          <a:lstStyle/>
          <a:p>
            <a:pPr algn="r"/>
            <a:r>
              <a:rPr lang="es-ES_tradnl" altLang="es-ES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ESCUCHA TÚ LA PALABRA</a:t>
            </a:r>
            <a:endParaRPr lang="es-ES" altLang="es-ES" b="1" u="sng" dirty="0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556" name="Imagen 6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8DECB7BA-043E-40AE-BB40-3DA31D326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890588"/>
            <a:ext cx="2714625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E83D3CC1-BC3C-49A9-9F2F-2FB124554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5"/>
          <a:stretch/>
        </p:blipFill>
        <p:spPr bwMode="auto">
          <a:xfrm>
            <a:off x="4716463" y="2214563"/>
            <a:ext cx="1573212" cy="143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6BF8B8B-7956-4414-B915-9108FEE84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188912"/>
            <a:ext cx="6697662" cy="873125"/>
          </a:xfrm>
        </p:spPr>
        <p:txBody>
          <a:bodyPr/>
          <a:lstStyle/>
          <a:p>
            <a:pPr eaLnBrk="1" hangingPunct="1"/>
            <a:r>
              <a:rPr lang="es-ES_tradnl" altLang="es-ES" b="1" u="sng" dirty="0">
                <a:solidFill>
                  <a:srgbClr val="9900FF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b="1" u="sng" dirty="0">
              <a:solidFill>
                <a:srgbClr val="9900FF"/>
              </a:solidFill>
              <a:latin typeface="Comic Sans MS" panose="030F0702030302020204" pitchFamily="66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D5E69F2-CAEE-4DD5-B440-3C3867D086D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893175" cy="51847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chemeClr val="tx1"/>
                </a:solidFill>
                <a:latin typeface="Comic Sans MS" pitchFamily="66" charset="0"/>
              </a:rPr>
              <a:t>PRIMERA LECTURA</a:t>
            </a:r>
            <a:r>
              <a:rPr lang="es-ES_tradnl" sz="2400" b="1" dirty="0">
                <a:solidFill>
                  <a:schemeClr val="tx1"/>
                </a:solidFill>
                <a:latin typeface="Comic Sans MS" pitchFamily="66" charset="0"/>
              </a:rPr>
              <a:t>: </a:t>
            </a:r>
            <a:r>
              <a:rPr lang="es-ES_tradnl" sz="2800" b="1" dirty="0">
                <a:solidFill>
                  <a:srgbClr val="9900FF"/>
                </a:solidFill>
                <a:latin typeface="Comic Sans MS" pitchFamily="66" charset="0"/>
              </a:rPr>
              <a:t>Primer libro de Samuel</a:t>
            </a:r>
            <a:endParaRPr lang="es-ES_tradnl" sz="2400" b="1" dirty="0">
              <a:solidFill>
                <a:srgbClr val="9900FF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2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chemeClr val="tx1"/>
                </a:solidFill>
                <a:latin typeface="Comic Sans MS" pitchFamily="66" charset="0"/>
              </a:rPr>
              <a:t>SALMO:</a:t>
            </a:r>
            <a:endParaRPr lang="es-ES_tradnl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9900FF"/>
                </a:solidFill>
                <a:latin typeface="Comic Sans MS" pitchFamily="66" charset="0"/>
              </a:rPr>
              <a:t>El Señor es mi pastor, nada me falta.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0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chemeClr val="tx1"/>
                </a:solidFill>
                <a:latin typeface="Comic Sans MS" pitchFamily="66" charset="0"/>
              </a:rPr>
              <a:t>SEGUNDA LECTURA:</a:t>
            </a:r>
            <a:r>
              <a:rPr lang="es-ES_tradnl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9900FF"/>
                </a:solidFill>
                <a:latin typeface="Comic Sans MS" pitchFamily="66" charset="0"/>
              </a:rPr>
              <a:t>Carta del apóstol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9900FF"/>
                </a:solidFill>
                <a:latin typeface="Comic Sans MS" pitchFamily="66" charset="0"/>
              </a:rPr>
              <a:t>san Pablo a los efesios</a:t>
            </a:r>
            <a:endParaRPr lang="es-ES_tradnl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pic>
        <p:nvPicPr>
          <p:cNvPr id="24580" name="Imagen 3" descr="Diagrama&#10;&#10;Descripción generada automáticamente">
            <a:extLst>
              <a:ext uri="{FF2B5EF4-FFF2-40B4-BE49-F238E27FC236}">
                <a16:creationId xmlns:a16="http://schemas.microsoft.com/office/drawing/2014/main" id="{098E0A25-5EEC-42F9-BC12-BF2544451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/>
          <a:stretch>
            <a:fillRect/>
          </a:stretch>
        </p:blipFill>
        <p:spPr bwMode="auto">
          <a:xfrm>
            <a:off x="5076056" y="3799816"/>
            <a:ext cx="3358977" cy="289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7D2F4B6-F5C9-E5BC-D76B-3EB8DBB8B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448" y="3834144"/>
            <a:ext cx="719677" cy="72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uadroTexto 1">
            <a:extLst>
              <a:ext uri="{FF2B5EF4-FFF2-40B4-BE49-F238E27FC236}">
                <a16:creationId xmlns:a16="http://schemas.microsoft.com/office/drawing/2014/main" id="{4D8594F8-2CF7-4315-BC39-2F73C7BD3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5697298"/>
            <a:ext cx="1370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b="1" dirty="0">
                <a:solidFill>
                  <a:srgbClr val="9900FF"/>
                </a:solidFill>
                <a:latin typeface="Comic Sans MS" panose="030F0702030302020204" pitchFamily="66" charset="0"/>
              </a:rPr>
              <a:t>Juan 9</a:t>
            </a:r>
          </a:p>
        </p:txBody>
      </p:sp>
      <p:sp>
        <p:nvSpPr>
          <p:cNvPr id="44035" name="CuadroTexto 1">
            <a:extLst>
              <a:ext uri="{FF2B5EF4-FFF2-40B4-BE49-F238E27FC236}">
                <a16:creationId xmlns:a16="http://schemas.microsoft.com/office/drawing/2014/main" id="{350CDBEE-DA9C-4E14-B783-BC5A1EF25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0702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Él fue, se lavó, y volvió con vista.</a:t>
            </a:r>
          </a:p>
        </p:txBody>
      </p:sp>
      <p:pic>
        <p:nvPicPr>
          <p:cNvPr id="44038" name="Picture 4" descr="estrella-imagen-animada-0093">
            <a:extLst>
              <a:ext uri="{FF2B5EF4-FFF2-40B4-BE49-F238E27FC236}">
                <a16:creationId xmlns:a16="http://schemas.microsoft.com/office/drawing/2014/main" id="{59AAE83D-878B-4D1E-BE97-FC55D250C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-149383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3">
            <a:extLst>
              <a:ext uri="{FF2B5EF4-FFF2-40B4-BE49-F238E27FC236}">
                <a16:creationId xmlns:a16="http://schemas.microsoft.com/office/drawing/2014/main" id="{A7314C3D-3DC9-079D-D236-F84123DCD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3842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400" b="1" dirty="0">
                <a:solidFill>
                  <a:srgbClr val="9900FF"/>
                </a:solidFill>
                <a:latin typeface="Comic Sans MS" panose="030F0702030302020204" pitchFamily="66" charset="0"/>
              </a:rPr>
              <a:t>IV DOMINGO DE CUARESMA </a:t>
            </a:r>
            <a:r>
              <a:rPr lang="es-ES" altLang="es-ES" sz="3400" b="1" dirty="0">
                <a:solidFill>
                  <a:srgbClr val="FF0066"/>
                </a:solidFill>
                <a:latin typeface="Comic Sans MS" panose="030F0702030302020204" pitchFamily="66" charset="0"/>
              </a:rPr>
              <a:t>“</a:t>
            </a:r>
            <a:r>
              <a:rPr lang="es-ES" altLang="es-ES" sz="3400" b="1" dirty="0" err="1">
                <a:solidFill>
                  <a:srgbClr val="FF0066"/>
                </a:solidFill>
                <a:latin typeface="Comic Sans MS" panose="030F0702030302020204" pitchFamily="66" charset="0"/>
              </a:rPr>
              <a:t>Laetare</a:t>
            </a:r>
            <a:r>
              <a:rPr lang="es-ES" altLang="es-ES" sz="3400" b="1" dirty="0">
                <a:solidFill>
                  <a:srgbClr val="FF0066"/>
                </a:solidFill>
                <a:latin typeface="Comic Sans MS" panose="030F0702030302020204" pitchFamily="66" charset="0"/>
              </a:rPr>
              <a:t>”</a:t>
            </a:r>
          </a:p>
        </p:txBody>
      </p:sp>
      <p:pic>
        <p:nvPicPr>
          <p:cNvPr id="1026" name="Picture 2" descr="ciego-de-nacimiento-siloe – Colegio Misioneras de la Providencia – Santa  Teresa – Ciudad Rodrigo">
            <a:extLst>
              <a:ext uri="{FF2B5EF4-FFF2-40B4-BE49-F238E27FC236}">
                <a16:creationId xmlns:a16="http://schemas.microsoft.com/office/drawing/2014/main" id="{068A37F8-8C2B-DEAD-6817-18CEF0117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3" y="2091071"/>
            <a:ext cx="5138936" cy="346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38A9414-C01B-E3E0-AB45-CB42670C8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948" y="1933850"/>
            <a:ext cx="2988464" cy="423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b="1" u="sng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los apóstoles</a:t>
            </a:r>
            <a:endParaRPr lang="es-ES" altLang="es-ES" b="1" u="sng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02" y="4293096"/>
            <a:ext cx="295429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B4D71D3E-E832-8FAA-FE64-CA8D19606F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338" y="5961514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D5CABBED-09F1-4630-8CC9-615CA2E556D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73138" y="4365625"/>
            <a:ext cx="7127875" cy="17272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200" u="sng" dirty="0">
                <a:solidFill>
                  <a:srgbClr val="9900FF"/>
                </a:solidFill>
                <a:latin typeface="Comic Sans MS" panose="030F0702030302020204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bg1"/>
                </a:solidFill>
                <a:latin typeface="Comic Sans MS" panose="030F0702030302020204" pitchFamily="66" charset="0"/>
              </a:rPr>
              <a:t>				</a:t>
            </a:r>
            <a:r>
              <a:rPr lang="es-ES" sz="4000" b="1" cap="small" dirty="0">
                <a:solidFill>
                  <a:schemeClr val="bg1"/>
                </a:solidFill>
                <a:latin typeface="Comic Sans MS" panose="030F0702030302020204" pitchFamily="66" charset="0"/>
              </a:rPr>
              <a:t>Te rogamos óyenos.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9A6862-98B7-413C-85FB-0F5DE0F64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20713"/>
            <a:ext cx="6516688" cy="3395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7" name="Picture 5" descr="telefonos">
            <a:extLst>
              <a:ext uri="{FF2B5EF4-FFF2-40B4-BE49-F238E27FC236}">
                <a16:creationId xmlns:a16="http://schemas.microsoft.com/office/drawing/2014/main" id="{5A320424-709D-43FE-A8DD-1448192BE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41168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5 Rectángulo">
            <a:extLst>
              <a:ext uri="{FF2B5EF4-FFF2-40B4-BE49-F238E27FC236}">
                <a16:creationId xmlns:a16="http://schemas.microsoft.com/office/drawing/2014/main" id="{ABF864D6-4993-4073-ACC6-C55144BCE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3" y="215900"/>
            <a:ext cx="5075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4000" b="1" u="sng" dirty="0">
                <a:solidFill>
                  <a:srgbClr val="66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</a:t>
            </a:r>
            <a:r>
              <a:rPr lang="es-ES" altLang="es-ES" sz="4000" b="1" u="sng" dirty="0">
                <a:solidFill>
                  <a:srgbClr val="66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 MI DEBILIDAD</a:t>
            </a:r>
            <a:endParaRPr lang="es-ES" altLang="es-ES" sz="4000" dirty="0">
              <a:solidFill>
                <a:srgbClr val="66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29699" name="Imagen 3" descr="Dibujo animado de un personaje animado&#10;&#10;Descripción generada automáticamente con confianza media">
            <a:extLst>
              <a:ext uri="{FF2B5EF4-FFF2-40B4-BE49-F238E27FC236}">
                <a16:creationId xmlns:a16="http://schemas.microsoft.com/office/drawing/2014/main" id="{EC324CF1-E5D5-4267-809A-A7E772C09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052513"/>
            <a:ext cx="2509838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3">
            <a:extLst>
              <a:ext uri="{FF2B5EF4-FFF2-40B4-BE49-F238E27FC236}">
                <a16:creationId xmlns:a16="http://schemas.microsoft.com/office/drawing/2014/main" id="{DC4B7B40-B751-4228-A70F-B97B0C4FA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1774825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5143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8572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2001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15430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0002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4574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29146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3718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>
                <a:solidFill>
                  <a:schemeClr val="tx1"/>
                </a:solidFill>
                <a:latin typeface="Comic Sans MS" panose="030F0702030302020204" pitchFamily="66" charset="0"/>
              </a:rPr>
              <a:t>En mi debilidad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>
                <a:solidFill>
                  <a:schemeClr val="tx1"/>
                </a:solidFill>
                <a:latin typeface="Comic Sans MS" panose="030F0702030302020204" pitchFamily="66" charset="0"/>
              </a:rPr>
              <a:t>en mi debilidad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b="1" i="1">
                <a:solidFill>
                  <a:schemeClr val="tx1"/>
                </a:solidFill>
                <a:latin typeface="Comic Sans MS" panose="030F0702030302020204" pitchFamily="66" charset="0"/>
              </a:rPr>
              <a:t>sólo en tu amor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b="1" i="1">
                <a:solidFill>
                  <a:schemeClr val="tx1"/>
                </a:solidFill>
                <a:latin typeface="Comic Sans MS" panose="030F0702030302020204" pitchFamily="66" charset="0"/>
              </a:rPr>
              <a:t>sólo en tu vida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b="1" i="1">
                <a:solidFill>
                  <a:schemeClr val="tx1"/>
                </a:solidFill>
                <a:latin typeface="Comic Sans MS" panose="030F0702030302020204" pitchFamily="66" charset="0"/>
              </a:rPr>
              <a:t>en mi debilidad te haces fuerte en mí.(bis)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9090</TotalTime>
  <Words>1279</Words>
  <Application>Microsoft Office PowerPoint</Application>
  <PresentationFormat>Presentación en pantalla (4:3)</PresentationFormat>
  <Paragraphs>245</Paragraphs>
  <Slides>33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3" baseType="lpstr">
      <vt:lpstr>Arial</vt:lpstr>
      <vt:lpstr>Baskerville Old Face</vt:lpstr>
      <vt:lpstr>Bodoni MT Black</vt:lpstr>
      <vt:lpstr>Calibri</vt:lpstr>
      <vt:lpstr>Comic Sans MS</vt:lpstr>
      <vt:lpstr>Trebuchet MS</vt:lpstr>
      <vt:lpstr>Wingdings</vt:lpstr>
      <vt:lpstr>Wingdings 2</vt:lpstr>
      <vt:lpstr>Wingdings 3</vt:lpstr>
      <vt:lpstr>Faceta</vt:lpstr>
      <vt:lpstr>Presentación de PowerPoint</vt:lpstr>
      <vt:lpstr>CUARENTA DÍAS CAMINANDO</vt:lpstr>
      <vt:lpstr>Presentación de PowerPoint</vt:lpstr>
      <vt:lpstr>ESCUCHA TÚ LA PALABRA</vt:lpstr>
      <vt:lpstr>LITURGIA DE LA PALABRA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AVE MARÍA </vt:lpstr>
      <vt:lpstr>Presentación de PowerPoint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Marisa  Fernando Velázquez</cp:lastModifiedBy>
  <cp:revision>811</cp:revision>
  <dcterms:created xsi:type="dcterms:W3CDTF">2008-10-09T14:11:57Z</dcterms:created>
  <dcterms:modified xsi:type="dcterms:W3CDTF">2023-03-17T06:34:13Z</dcterms:modified>
</cp:coreProperties>
</file>