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252" r:id="rId1"/>
  </p:sldMasterIdLst>
  <p:notesMasterIdLst>
    <p:notesMasterId r:id="rId35"/>
  </p:notesMasterIdLst>
  <p:sldIdLst>
    <p:sldId id="1296" r:id="rId2"/>
    <p:sldId id="1081" r:id="rId3"/>
    <p:sldId id="1326" r:id="rId4"/>
    <p:sldId id="890" r:id="rId5"/>
    <p:sldId id="1306" r:id="rId6"/>
    <p:sldId id="1297" r:id="rId7"/>
    <p:sldId id="1307" r:id="rId8"/>
    <p:sldId id="1313" r:id="rId9"/>
    <p:sldId id="339" r:id="rId10"/>
    <p:sldId id="1292" r:id="rId11"/>
    <p:sldId id="1023" r:id="rId12"/>
    <p:sldId id="764" r:id="rId13"/>
    <p:sldId id="1276" r:id="rId14"/>
    <p:sldId id="1334" r:id="rId15"/>
    <p:sldId id="1339" r:id="rId16"/>
    <p:sldId id="347" r:id="rId17"/>
    <p:sldId id="1340" r:id="rId18"/>
    <p:sldId id="348" r:id="rId19"/>
    <p:sldId id="349" r:id="rId20"/>
    <p:sldId id="1381" r:id="rId21"/>
    <p:sldId id="1398" r:id="rId22"/>
    <p:sldId id="766" r:id="rId23"/>
    <p:sldId id="1406" r:id="rId24"/>
    <p:sldId id="1298" r:id="rId25"/>
    <p:sldId id="1299" r:id="rId26"/>
    <p:sldId id="1300" r:id="rId27"/>
    <p:sldId id="1319" r:id="rId28"/>
    <p:sldId id="744" r:id="rId29"/>
    <p:sldId id="1330" r:id="rId30"/>
    <p:sldId id="1331" r:id="rId31"/>
    <p:sldId id="1395" r:id="rId32"/>
    <p:sldId id="1396" r:id="rId33"/>
    <p:sldId id="1341" r:id="rId34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6600CC"/>
    <a:srgbClr val="9933FF"/>
    <a:srgbClr val="9900FF"/>
    <a:srgbClr val="0000CC"/>
    <a:srgbClr val="006600"/>
    <a:srgbClr val="008000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29" autoAdjust="0"/>
    <p:restoredTop sz="95226" autoAdjust="0"/>
  </p:normalViewPr>
  <p:slideViewPr>
    <p:cSldViewPr>
      <p:cViewPr varScale="1">
        <p:scale>
          <a:sx n="73" d="100"/>
          <a:sy n="73" d="100"/>
        </p:scale>
        <p:origin x="128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8C6D8A31-DA8B-30A9-88C9-2844DF35BE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E49D2928-9CA9-CA3C-4482-30C5F4B1D2F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59DF1F9-3963-4244-9B20-3B5079DE8DC5}" type="datetimeFigureOut">
              <a:rPr lang="es-ES"/>
              <a:pPr>
                <a:defRPr/>
              </a:pPr>
              <a:t>08/06/2023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5F025D60-3493-E902-5958-734F08C0AA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D1BD02A2-A461-46BC-4806-692C2DB6AB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936AC9FA-C295-AC31-E598-15B517D3A8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6D5B934C-8F3B-09E6-FD92-C2DCF2B800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42CB8FF-6BDD-4861-82F1-25BA95F5ADB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>
            <a:extLst>
              <a:ext uri="{FF2B5EF4-FFF2-40B4-BE49-F238E27FC236}">
                <a16:creationId xmlns:a16="http://schemas.microsoft.com/office/drawing/2014/main" id="{C620F2C6-DC4E-22F4-5229-A74DCA2BEB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>
            <a:extLst>
              <a:ext uri="{FF2B5EF4-FFF2-40B4-BE49-F238E27FC236}">
                <a16:creationId xmlns:a16="http://schemas.microsoft.com/office/drawing/2014/main" id="{9808FC21-2982-DA99-0E49-F51E6BB0B5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22532" name="Marcador de número de diapositiva 3">
            <a:extLst>
              <a:ext uri="{FF2B5EF4-FFF2-40B4-BE49-F238E27FC236}">
                <a16:creationId xmlns:a16="http://schemas.microsoft.com/office/drawing/2014/main" id="{F3406536-2106-67B4-CE0A-3C2C442DA5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6E8A7A-CBD2-4413-BB43-D0C2E4FFA8C2}" type="slidenum">
              <a:rPr lang="es-ES" altLang="es-ES" smtClean="0">
                <a:solidFill>
                  <a:srgbClr val="000000"/>
                </a:solidFill>
              </a:rPr>
              <a:pPr/>
              <a:t>1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>
            <a:extLst>
              <a:ext uri="{FF2B5EF4-FFF2-40B4-BE49-F238E27FC236}">
                <a16:creationId xmlns:a16="http://schemas.microsoft.com/office/drawing/2014/main" id="{F48B0577-C328-A846-AB68-6033CB772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2 Marcador de notas">
            <a:extLst>
              <a:ext uri="{FF2B5EF4-FFF2-40B4-BE49-F238E27FC236}">
                <a16:creationId xmlns:a16="http://schemas.microsoft.com/office/drawing/2014/main" id="{17AD3077-05D2-BDA1-5039-EB675D7D5A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27652" name="3 Marcador de número de diapositiva">
            <a:extLst>
              <a:ext uri="{FF2B5EF4-FFF2-40B4-BE49-F238E27FC236}">
                <a16:creationId xmlns:a16="http://schemas.microsoft.com/office/drawing/2014/main" id="{D2C68974-CF4D-74B8-A402-DADEAC8C39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0F2CB0-F233-4BE7-B436-9C379255F7B1}" type="slidenum">
              <a:rPr lang="es-ES" altLang="es-ES" smtClean="0"/>
              <a:pPr/>
              <a:t>5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imagen de diapositiva 1">
            <a:extLst>
              <a:ext uri="{FF2B5EF4-FFF2-40B4-BE49-F238E27FC236}">
                <a16:creationId xmlns:a16="http://schemas.microsoft.com/office/drawing/2014/main" id="{25906A16-0CED-DD7A-FD94-737AE9C257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Marcador de notas 2">
            <a:extLst>
              <a:ext uri="{FF2B5EF4-FFF2-40B4-BE49-F238E27FC236}">
                <a16:creationId xmlns:a16="http://schemas.microsoft.com/office/drawing/2014/main" id="{1788B3BF-061E-A7FD-F9F4-9C9C16A349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30724" name="Marcador de número de diapositiva 3">
            <a:extLst>
              <a:ext uri="{FF2B5EF4-FFF2-40B4-BE49-F238E27FC236}">
                <a16:creationId xmlns:a16="http://schemas.microsoft.com/office/drawing/2014/main" id="{72B077DF-3969-8D0B-59EC-DF1526319A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C4EA00-4E6D-4B44-95A3-70735F51E94A}" type="slidenum">
              <a:rPr lang="es-ES" altLang="es-ES" smtClean="0"/>
              <a:pPr/>
              <a:t>7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>
            <a:extLst>
              <a:ext uri="{FF2B5EF4-FFF2-40B4-BE49-F238E27FC236}">
                <a16:creationId xmlns:a16="http://schemas.microsoft.com/office/drawing/2014/main" id="{6007329E-3280-4765-B4F4-5EE1494C7C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>
            <a:extLst>
              <a:ext uri="{FF2B5EF4-FFF2-40B4-BE49-F238E27FC236}">
                <a16:creationId xmlns:a16="http://schemas.microsoft.com/office/drawing/2014/main" id="{EC418BE1-6FBC-407D-9A92-26EBCCA48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3252" name="3 Marcador de número de diapositiva">
            <a:extLst>
              <a:ext uri="{FF2B5EF4-FFF2-40B4-BE49-F238E27FC236}">
                <a16:creationId xmlns:a16="http://schemas.microsoft.com/office/drawing/2014/main" id="{664792A7-95D4-41FF-B782-C89C6DD68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89E2E-2F46-4D3E-B38A-0E6F1C34F6BA}" type="slidenum">
              <a:rPr lang="es-ES" altLang="es-ES"/>
              <a:pPr/>
              <a:t>8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Marcador de imagen de diapositiva 1">
            <a:extLst>
              <a:ext uri="{FF2B5EF4-FFF2-40B4-BE49-F238E27FC236}">
                <a16:creationId xmlns:a16="http://schemas.microsoft.com/office/drawing/2014/main" id="{A50B5684-E138-4F95-B029-225ABC09B0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Marcador de notas 2">
            <a:extLst>
              <a:ext uri="{FF2B5EF4-FFF2-40B4-BE49-F238E27FC236}">
                <a16:creationId xmlns:a16="http://schemas.microsoft.com/office/drawing/2014/main" id="{C8BB2FFC-F778-4D95-9EDA-5CC4F23E35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57348" name="Marcador de número de diapositiva 3">
            <a:extLst>
              <a:ext uri="{FF2B5EF4-FFF2-40B4-BE49-F238E27FC236}">
                <a16:creationId xmlns:a16="http://schemas.microsoft.com/office/drawing/2014/main" id="{B93B0334-E81C-4F6E-BE50-6EC220D416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8151F4-24B2-4ECB-A770-65C5BD0B823B}" type="slidenum">
              <a:rPr lang="es-ES" altLang="es-ES" smtClean="0"/>
              <a:pPr/>
              <a:t>33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5B21543-7F36-FA34-1FC0-F0DFCD42C8B9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27">
              <a:extLst>
                <a:ext uri="{FF2B5EF4-FFF2-40B4-BE49-F238E27FC236}">
                  <a16:creationId xmlns:a16="http://schemas.microsoft.com/office/drawing/2014/main" id="{2FD998C8-5BA4-EF75-6524-178B14F4A54D}"/>
                </a:ext>
              </a:extLst>
            </p:cNvPr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>
              <a:extLst>
                <a:ext uri="{FF2B5EF4-FFF2-40B4-BE49-F238E27FC236}">
                  <a16:creationId xmlns:a16="http://schemas.microsoft.com/office/drawing/2014/main" id="{A4D02970-D8F5-A7F5-D2FC-4B627C6E0112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C2CBCB2C-4825-2D1B-3A60-6A10E1668354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91648D43-5DA8-CE5F-D2BF-E39AB042287A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30E052AE-17B9-FD00-2B2F-F124CCB65E31}"/>
                </a:ext>
              </a:extLst>
            </p:cNvPr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643CDAC7-A8D5-9D58-935B-F7EED591CEA5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C2233B1C-57EE-C002-A76A-15772F92D781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4ABE5484-6E6A-FE80-8FFF-4620A3D9B665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>
              <a:extLst>
                <a:ext uri="{FF2B5EF4-FFF2-40B4-BE49-F238E27FC236}">
                  <a16:creationId xmlns:a16="http://schemas.microsoft.com/office/drawing/2014/main" id="{BCA597B7-DFF8-95BD-0FAE-2FEAD43A73DE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A067AA5-14B5-40A4-FD3B-69D7853D99B0}"/>
                </a:ext>
              </a:extLst>
            </p:cNvPr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A8978952-872A-5AEB-28AE-214008B0F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828A5D9-A5E6-D5B8-2769-6ECA6658B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B901BA4-25EC-EADF-5944-3D57E98FA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7926-114B-4A6F-89EB-7DF87120BF6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82625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62B6D-D5D4-F005-544D-10BBA3550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32CC4-5F19-5286-1A11-935CD98FA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72202-6612-1122-C0A8-29121F857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01376-AE86-47BE-B220-079205D978E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02080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FA4D2A49-9BA3-EFAD-E162-D473AA2F7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D188A3F5-CEA3-5409-D0FA-61C178395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5C66C8B-5EDC-C40D-3AB2-8F55E458776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E842644-DC11-16A9-6BA2-3AA92DBB7D2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E2BD39E-C484-5DC4-1AB5-9670D8B3274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EAC18-2C7A-418E-8FB7-495B384BFB8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89785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9F648-FD36-6247-2E1B-EE5612AFA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2F8F8-C4E9-662A-FE46-8641F8223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EE163-D214-1EB6-1CA0-3A942B1E1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2E615-502D-4E8C-95B2-2DF64AC62D4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567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5FF2DC39-ADAD-7CC6-F07F-6309A7D50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6E080E1F-0FAC-F7A9-887E-3670C56C9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5935796-5E30-5DF2-F7C3-05D5BFF93C7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0ED1CCF-24FB-5602-774F-F62F3B5FA0A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BD391C-1F11-7B54-27B0-597A01129B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26093-6BA2-4AF4-B944-8710E10BED0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29145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8746A7-6D65-ECC6-DF11-E86FA5C7CCA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665287-C3AC-AC93-CBDB-9125F8C6693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8E753B-BCAB-86CC-CEEC-1693111AD87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B9BFD-58EB-4342-9CFB-E2F59E25D07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22817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1D71E-44DB-7524-F091-3F90E861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D04BA-D9A6-ADC8-A905-7DB4F37CB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EE4A7-9911-93AF-9765-EB8010FA8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2E807-31B0-45F6-8724-7A74F2B1491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11918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473C4-B72F-8E48-4309-16B651F1E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8823F-065D-3A2A-E8A8-6EADB7BF0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DE49A-3B35-F090-0807-274369AF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EA23D-321A-4769-B347-64522158E2B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44748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13A3BE29-4326-7EB4-9032-3DF58B1C30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5CD7E614-8CA3-8D70-D61B-EB6D391E79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2FE29-A205-40C7-AB89-09109C851A3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9119EFB6-4BE6-1485-E718-1294A097519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2988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1526DE99-ED98-E83E-B360-F52C49F20E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9CC5D853-4066-A292-A89B-4A599D3F4B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33800-CE3C-4165-9E16-FD2D952E25A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3108E7BA-7123-36C7-03C5-8587A1B7817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701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D076B-DDC4-F471-7C52-9B975C0CE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775DF-BC9E-B042-8D90-A785EF16A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4937B-7CC5-C3E4-733E-8F499FB8E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44FE8-EECA-46A0-91EB-7FBADD7FD5D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66789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5C999-6281-A5AC-92C0-3D358BACB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9BC7A-8AF7-20B5-0C27-4FDB647C0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C9833-7E7A-509C-86A6-776800B1E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58A06-3963-4DD9-81E9-3895744097B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1174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E039CC0-9661-D6C8-4E3E-2D71A0DB1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226A896-4365-201D-14CB-CA0585A56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3BA18A-8169-3568-3A84-51BEEF3B6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FCCA4-8A2D-4097-8E87-3492460FCC1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98893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085EE99-91F1-29F2-9151-500ECA4A7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50066D8-CB86-C0B9-641E-03C546801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228B047-C98D-029F-C1EF-C05C1EE72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87426-04EA-4E3E-8647-56B94A552CC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0440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DB03829-208C-A9BA-C3FC-3AAD87749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0AA5DB7-914C-DBB7-BAA5-34A036433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87CAD8-0F6A-8901-D367-6161A5FBC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46CCC-4143-4A18-AA5B-9BDD1B38721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80229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03F1727-22CC-0286-F57A-AB30798FD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5F69DB-2560-FCD9-3F11-8665702B8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43F3EA-0CE2-742B-F0D7-73B569D4B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533D1-CC29-4D6B-BCFC-7F110EC2689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39450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75A14F-ECA1-999F-A5D7-E3AF98C51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AFC793C-297C-DA36-315D-68DC38AEF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7FBC5F-EE93-A6B2-FE5C-785D93EAD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A9A70-FB8D-452F-B3D3-75C6D8B64D8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25336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B4891B-A8AD-4EDD-1158-180D85D3A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4C3BD4-98F7-491D-F4E8-891D2ABBA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8AC0F6-9783-E6E2-9763-D6927A368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12406-03B4-4179-977F-C99476C6EC3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2527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id="{FA26B3C2-5C42-095F-522A-A17E6B8A4CE9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914465C-492E-B134-FB02-1CD7CAA8723A}"/>
                </a:ext>
              </a:extLst>
            </p:cNvPr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43AB5D2-9AD6-D1B7-90FE-CD74DFB867AC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0584C21-4123-1E67-8283-7B9BB1E16068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28435DE-A794-75C1-E936-8D34852D2628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35949F6-27F3-AEA9-1337-F3BE0C23E9E8}"/>
                </a:ext>
              </a:extLst>
            </p:cNvPr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157A1EE-65D3-BCD7-ECB6-F7E3DA7E9D5F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12C7ECA-CFF7-FD73-38FF-AB7FD84CB8DE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A1BFE8B-BF2E-F5CE-9F4F-948D2B60C355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2AB6229-DD1E-0F09-75FA-D98464887EBD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B1B2B3E-1A96-4D12-24C5-01EB2D53ED84}"/>
                </a:ext>
              </a:extLst>
            </p:cNvPr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4E698F2E-9182-FCE2-76A6-4B0659F5DC8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n-US" altLang="es-E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42C1DBE2-7AEB-9613-40A6-9CA9817851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EF282-5995-9C12-DB60-389257B82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D7E7E-6F4B-6780-BF1C-C7817D87C5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9028F-FA53-24C8-4D1C-47FAE403C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6D1D6B"/>
                </a:solidFill>
              </a:defRPr>
            </a:lvl1pPr>
          </a:lstStyle>
          <a:p>
            <a:pPr>
              <a:defRPr/>
            </a:pPr>
            <a:fld id="{D3D11256-40F0-4F9F-8A14-454F084029C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722" r:id="rId1"/>
    <p:sldLayoutId id="2147489723" r:id="rId2"/>
    <p:sldLayoutId id="2147489724" r:id="rId3"/>
    <p:sldLayoutId id="2147489725" r:id="rId4"/>
    <p:sldLayoutId id="2147489726" r:id="rId5"/>
    <p:sldLayoutId id="2147489727" r:id="rId6"/>
    <p:sldLayoutId id="2147489728" r:id="rId7"/>
    <p:sldLayoutId id="2147489729" r:id="rId8"/>
    <p:sldLayoutId id="2147489730" r:id="rId9"/>
    <p:sldLayoutId id="2147489731" r:id="rId10"/>
    <p:sldLayoutId id="2147489732" r:id="rId11"/>
    <p:sldLayoutId id="2147489733" r:id="rId12"/>
    <p:sldLayoutId id="2147489734" r:id="rId13"/>
    <p:sldLayoutId id="2147489735" r:id="rId14"/>
    <p:sldLayoutId id="2147489736" r:id="rId15"/>
    <p:sldLayoutId id="2147489737" r:id="rId16"/>
    <p:sldLayoutId id="2147489738" r:id="rId17"/>
    <p:sldLayoutId id="2147489739" r:id="rId1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6D1D6B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DF14164-FDBA-4A04-8E0F-57A85C1E1B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4" r="16451" b="20157"/>
          <a:stretch/>
        </p:blipFill>
        <p:spPr>
          <a:xfrm>
            <a:off x="2136415" y="1217961"/>
            <a:ext cx="5387913" cy="37952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C000"/>
            </a:solidFill>
          </a:ln>
          <a:effectLst>
            <a:glow rad="228600">
              <a:srgbClr val="FFC000">
                <a:alpha val="40000"/>
              </a:srgbClr>
            </a:glow>
          </a:effectLst>
        </p:spPr>
      </p:pic>
      <p:sp>
        <p:nvSpPr>
          <p:cNvPr id="5123" name="3 CuadroTexto">
            <a:extLst>
              <a:ext uri="{FF2B5EF4-FFF2-40B4-BE49-F238E27FC236}">
                <a16:creationId xmlns:a16="http://schemas.microsoft.com/office/drawing/2014/main" id="{140DF41B-667F-AD8B-C336-F48D20D41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226849"/>
            <a:ext cx="8856984" cy="369332"/>
          </a:xfrm>
          <a:prstGeom prst="rect">
            <a:avLst/>
          </a:prstGeom>
          <a:gradFill flip="none" rotWithShape="1">
            <a:gsLst>
              <a:gs pos="98000">
                <a:srgbClr val="FFC000"/>
              </a:gs>
              <a:gs pos="80000">
                <a:schemeClr val="accent1">
                  <a:lumMod val="0"/>
                  <a:lumOff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800" dirty="0">
                <a:solidFill>
                  <a:prstClr val="black"/>
                </a:solidFill>
                <a:latin typeface="Comic Sans MS" panose="030F0702030302020204" pitchFamily="66" charset="0"/>
              </a:rPr>
              <a:t>COMUNIDAD PARROQUIAL CRISTO REDENTOR –VALLADOLID-</a:t>
            </a:r>
          </a:p>
        </p:txBody>
      </p:sp>
      <p:sp>
        <p:nvSpPr>
          <p:cNvPr id="5124" name="2 Subtítulo">
            <a:extLst>
              <a:ext uri="{FF2B5EF4-FFF2-40B4-BE49-F238E27FC236}">
                <a16:creationId xmlns:a16="http://schemas.microsoft.com/office/drawing/2014/main" id="{CCC4DE67-EBF9-E449-0E66-0B60BCFA70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645025" y="404813"/>
            <a:ext cx="4395787" cy="431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DOMINGO, DÍA DEL SEÑOR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sz="2800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11" name="2 Subtítulo">
            <a:extLst>
              <a:ext uri="{FF2B5EF4-FFF2-40B4-BE49-F238E27FC236}">
                <a16:creationId xmlns:a16="http://schemas.microsoft.com/office/drawing/2014/main" id="{5BD3A2B6-6603-19F7-80F5-81EB70268671}"/>
              </a:ext>
            </a:extLst>
          </p:cNvPr>
          <p:cNvSpPr txBox="1">
            <a:spLocks/>
          </p:cNvSpPr>
          <p:nvPr/>
        </p:nvSpPr>
        <p:spPr bwMode="auto">
          <a:xfrm>
            <a:off x="8748713" y="5403850"/>
            <a:ext cx="88947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000" b="1" u="sng">
                <a:solidFill>
                  <a:srgbClr val="000000"/>
                </a:solidFill>
                <a:latin typeface="Comic Sans MS" panose="030F0702030302020204" pitchFamily="66" charset="0"/>
              </a:rPr>
              <a:t>ORIENTADA A NIÑOS, PREADOLESCENTES Y FAMILIAS</a:t>
            </a:r>
          </a:p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s-ES" altLang="es-ES" sz="2000" u="sng">
              <a:solidFill>
                <a:srgbClr val="FFFFFF"/>
              </a:solidFill>
              <a:latin typeface="Bodoni MT Black" panose="02070A03080606020203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B1EA78E-2AD0-7860-805D-1713EAFD44BD}"/>
              </a:ext>
            </a:extLst>
          </p:cNvPr>
          <p:cNvSpPr txBox="1"/>
          <p:nvPr/>
        </p:nvSpPr>
        <p:spPr>
          <a:xfrm>
            <a:off x="9684568" y="74083"/>
            <a:ext cx="3619902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>
              <a:contourClr>
                <a:srgbClr val="FFC000"/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rebuchet MS"/>
              </a:rPr>
              <a:t> ¡BIENVENIDOS!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7986 -0.0169 L -0.48941 0.0370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6" y="26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49948 0.0108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83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94306 -0.02546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53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  <p:bldP spid="215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1">
            <a:extLst>
              <a:ext uri="{FF2B5EF4-FFF2-40B4-BE49-F238E27FC236}">
                <a16:creationId xmlns:a16="http://schemas.microsoft.com/office/drawing/2014/main" id="{226943C4-4ABB-F6AF-8940-6B5DC9C2B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" y="900069"/>
            <a:ext cx="8704263" cy="454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Te doy mi corazón,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te doy mi alma,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yo vivo para ti.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s-ES" altLang="es-E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Cada paso que doy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en cada momento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haz tu voluntad en mi.</a:t>
            </a:r>
          </a:p>
        </p:txBody>
      </p:sp>
      <p:sp>
        <p:nvSpPr>
          <p:cNvPr id="35844" name="5 Rectángulo">
            <a:extLst>
              <a:ext uri="{FF2B5EF4-FFF2-40B4-BE49-F238E27FC236}">
                <a16:creationId xmlns:a16="http://schemas.microsoft.com/office/drawing/2014/main" id="{E27B7A33-5CF3-763D-2AAA-3D73C37C1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824" y="210706"/>
            <a:ext cx="62641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lvl="1" algn="just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es-ES" altLang="es-ES" sz="3600" b="1" u="sng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TE DOY MI CORAZÓN</a:t>
            </a:r>
            <a:endParaRPr lang="es-ES" altLang="es-ES" sz="36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6" name="Picture 4" descr="Evangelio archivos - Página 19 de 83 - Parroquia San Francisco de Asis | El  Altet">
            <a:extLst>
              <a:ext uri="{FF2B5EF4-FFF2-40B4-BE49-F238E27FC236}">
                <a16:creationId xmlns:a16="http://schemas.microsoft.com/office/drawing/2014/main" id="{371D4DC9-5930-D1DD-44BE-C5CBAF07EF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8" r="22060"/>
          <a:stretch/>
        </p:blipFill>
        <p:spPr bwMode="auto">
          <a:xfrm>
            <a:off x="4210292" y="1340768"/>
            <a:ext cx="449397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FC3F16B1-B41A-1A05-96B9-A8909586C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9275"/>
            <a:ext cx="7931150" cy="5430838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es-ES" altLang="es-ES" sz="2400" i="1" dirty="0">
                <a:solidFill>
                  <a:srgbClr val="FFC000"/>
                </a:solidFill>
                <a:latin typeface="Comic Sans MS" panose="030F0702030302020204" pitchFamily="66" charset="0"/>
              </a:rPr>
              <a:t>“Orad, hermanos, para que este sacrificio, mío y vuestro, 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altLang="es-ES" i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altLang="es-ES" i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es-ES" altLang="es-ES" sz="4000" dirty="0">
                <a:solidFill>
                  <a:srgbClr val="FFC000"/>
                </a:solidFill>
                <a:latin typeface="Comic Sans MS" panose="030F0702030302020204" pitchFamily="66" charset="0"/>
              </a:rPr>
              <a:t>Todos:</a:t>
            </a:r>
            <a:r>
              <a:rPr lang="es-ES" altLang="es-ES" sz="4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B0416B95-4779-7FE6-CA32-8F07575C9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549275"/>
            <a:ext cx="8640762" cy="5735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i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>
                <a:solidFill>
                  <a:srgbClr val="FFC000"/>
                </a:solidFill>
                <a:latin typeface="Comic Sans MS" panose="030F0702030302020204" pitchFamily="66" charset="0"/>
              </a:rPr>
              <a:t>El Señor esté con vosotros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16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>
                <a:solidFill>
                  <a:srgbClr val="FFC000"/>
                </a:solidFill>
                <a:latin typeface="Comic Sans MS" panose="030F0702030302020204" pitchFamily="66" charset="0"/>
              </a:rPr>
              <a:t>Levantemos el corazón.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Lo tenemos levantado hacia el Señor.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>
                <a:solidFill>
                  <a:srgbClr val="FFC000"/>
                </a:solidFill>
                <a:latin typeface="Comic Sans MS" panose="030F0702030302020204" pitchFamily="66" charset="0"/>
              </a:rPr>
              <a:t>Demos gracias al Señor nuestro Dios.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Es justo y necesario.</a:t>
            </a:r>
          </a:p>
        </p:txBody>
      </p:sp>
      <p:sp>
        <p:nvSpPr>
          <p:cNvPr id="37891" name="3 CuadroTexto">
            <a:extLst>
              <a:ext uri="{FF2B5EF4-FFF2-40B4-BE49-F238E27FC236}">
                <a16:creationId xmlns:a16="http://schemas.microsoft.com/office/drawing/2014/main" id="{6330244E-72AA-E70C-3236-DF417910F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88913"/>
            <a:ext cx="64087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>
                <a:solidFill>
                  <a:schemeClr val="tx1"/>
                </a:solidFill>
                <a:latin typeface="Comic Sans MS" panose="030F0702030302020204" pitchFamily="66" charset="0"/>
              </a:rPr>
              <a:t>PLEGARIA EUCARÍSTICA</a:t>
            </a:r>
          </a:p>
        </p:txBody>
      </p:sp>
      <p:pic>
        <p:nvPicPr>
          <p:cNvPr id="37892" name="Imagen 2">
            <a:extLst>
              <a:ext uri="{FF2B5EF4-FFF2-40B4-BE49-F238E27FC236}">
                <a16:creationId xmlns:a16="http://schemas.microsoft.com/office/drawing/2014/main" id="{F91C69AE-0221-37C3-7271-ED1069329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989013"/>
            <a:ext cx="3489325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E506980C-8300-E95A-BD06-847D1334A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5622925" y="4145910"/>
            <a:ext cx="3010719" cy="271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CuadroTexto 1">
            <a:extLst>
              <a:ext uri="{FF2B5EF4-FFF2-40B4-BE49-F238E27FC236}">
                <a16:creationId xmlns:a16="http://schemas.microsoft.com/office/drawing/2014/main" id="{ACF627DB-60C1-A762-D876-AB1CE83E6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124744"/>
            <a:ext cx="8166100" cy="460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Santo, Santo, Santo, los cielos te proclaman.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Santo, Santo, Santo, es nuestro Rey </a:t>
            </a:r>
            <a:r>
              <a:rPr lang="es-ES" altLang="es-ES" sz="2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Yavéh</a:t>
            </a: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Santo, Santo, Santo, es el que nos redime.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Porque mi Dios es Santo la Tierra llena de su gloria es. (bis)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Cielo y tierra pasarán, mas tus palabras no pasarán. (bis)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no, no, no, pasarán,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no, no, no, no, no, no pasarán.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8916" name="3 CuadroTexto">
            <a:extLst>
              <a:ext uri="{FF2B5EF4-FFF2-40B4-BE49-F238E27FC236}">
                <a16:creationId xmlns:a16="http://schemas.microsoft.com/office/drawing/2014/main" id="{59303F8B-05C4-8D57-4675-939B03106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260350"/>
            <a:ext cx="5903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3600" b="1" u="sng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</a:t>
            </a:r>
            <a:r>
              <a:rPr lang="es-ES" altLang="es-ES" sz="3600" b="1" u="sng" dirty="0" err="1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ANTO</a:t>
            </a:r>
            <a:r>
              <a:rPr lang="es-ES" altLang="es-ES" sz="3600" b="1" u="sng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ES EL SEÑOR</a:t>
            </a:r>
          </a:p>
        </p:txBody>
      </p:sp>
      <p:sp>
        <p:nvSpPr>
          <p:cNvPr id="6" name="CuadroTexto 1">
            <a:extLst>
              <a:ext uri="{FF2B5EF4-FFF2-40B4-BE49-F238E27FC236}">
                <a16:creationId xmlns:a16="http://schemas.microsoft.com/office/drawing/2014/main" id="{7348CA60-0F51-081E-8F86-33D944F7B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65850"/>
            <a:ext cx="508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1/2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E506980C-8300-E95A-BD06-847D1334A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5508104" y="3789040"/>
            <a:ext cx="3357273" cy="302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CuadroTexto 1">
            <a:extLst>
              <a:ext uri="{FF2B5EF4-FFF2-40B4-BE49-F238E27FC236}">
                <a16:creationId xmlns:a16="http://schemas.microsoft.com/office/drawing/2014/main" id="{ACF627DB-60C1-A762-D876-AB1CE83E6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620688"/>
            <a:ext cx="8166100" cy="460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Bendito el que viene en nombre del Señor.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Da gloria a Jesucristo, el hijo de David.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Hosanna en las alturas a nuestro Salvador.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Bendito el que viene en el nombre del Señor. (bis)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Cielo y tierra pasarán, mas tus palabras no pasarán. (bis)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no, no, no, pasarán,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no, no, no, no, no, no pasarán.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1">
            <a:extLst>
              <a:ext uri="{FF2B5EF4-FFF2-40B4-BE49-F238E27FC236}">
                <a16:creationId xmlns:a16="http://schemas.microsoft.com/office/drawing/2014/main" id="{E28A907B-ACDA-472E-2A40-9F7CB92A0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6585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2/2</a:t>
            </a:r>
          </a:p>
        </p:txBody>
      </p:sp>
    </p:spTree>
    <p:extLst>
      <p:ext uri="{BB962C8B-B14F-4D97-AF65-F5344CB8AC3E}">
        <p14:creationId xmlns:p14="http://schemas.microsoft.com/office/powerpoint/2010/main" val="794017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Título">
            <a:extLst>
              <a:ext uri="{FF2B5EF4-FFF2-40B4-BE49-F238E27FC236}">
                <a16:creationId xmlns:a16="http://schemas.microsoft.com/office/drawing/2014/main" id="{0B19ACD0-DC12-4D3E-8D93-BAD973C3F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1268760"/>
            <a:ext cx="4086225" cy="26193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El pan y el vino se transforman en el Cuerpo y en la Sangre de Jesús. </a:t>
            </a:r>
          </a:p>
        </p:txBody>
      </p:sp>
      <p:sp>
        <p:nvSpPr>
          <p:cNvPr id="39939" name="5 CuadroTexto">
            <a:extLst>
              <a:ext uri="{FF2B5EF4-FFF2-40B4-BE49-F238E27FC236}">
                <a16:creationId xmlns:a16="http://schemas.microsoft.com/office/drawing/2014/main" id="{A2F81606-958E-4F90-8951-74BDAD47B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880" y="260350"/>
            <a:ext cx="53282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4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CONSAGRACIÓN</a:t>
            </a:r>
            <a:endParaRPr lang="es-ES" altLang="es-ES" sz="4800" b="1" u="sng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9940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A2D3E148-80C5-49BC-9497-0D2D2D8C8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854" y="952500"/>
            <a:ext cx="507365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7668B3B8-833D-569F-F8FC-731A37656B5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55650" y="908050"/>
            <a:ext cx="8115300" cy="52244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i="1" dirty="0">
              <a:solidFill>
                <a:schemeClr val="tx1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400" i="1" dirty="0">
                <a:solidFill>
                  <a:srgbClr val="FFC000"/>
                </a:solidFill>
                <a:latin typeface="Comic Sans MS" panose="030F0702030302020204" pitchFamily="66" charset="0"/>
              </a:rPr>
              <a:t>Éste es el Sacramento de nuestra fe.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FFC000"/>
                </a:solidFill>
                <a:latin typeface="Comic Sans MS" panose="030F0702030302020204" pitchFamily="66" charset="0"/>
              </a:rPr>
              <a:t>Todos: </a:t>
            </a: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Anunciamos tu muerte,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proclamamos tu Resurrección.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¡Ven, Señor Jesús!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52395930-10EB-40FD-8E1C-6A62BA61C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23678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3 CuadroTexto">
            <a:extLst>
              <a:ext uri="{FF2B5EF4-FFF2-40B4-BE49-F238E27FC236}">
                <a16:creationId xmlns:a16="http://schemas.microsoft.com/office/drawing/2014/main" id="{422B9360-1779-4F72-B348-32542A574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175" y="260350"/>
            <a:ext cx="5006975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que  estás en 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Santificado sea tu nombre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Venga a nosotros tu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Hágase tu voluntad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en la          como en el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Danos hoy nuestro           de cada día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Perdona nuestras ofensas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como también nosotros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perdonamos a los que nos ofenden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No nos dejes caer en la tentación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y líbranos del mal.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</a:p>
        </p:txBody>
      </p:sp>
      <p:pic>
        <p:nvPicPr>
          <p:cNvPr id="41988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E70C770A-F492-4BB5-A096-55D6DE0D9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1196975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66F404D4-3F0D-490E-BF61-AFCDDBB3FA80}"/>
              </a:ext>
            </a:extLst>
          </p:cNvPr>
          <p:cNvSpPr/>
          <p:nvPr/>
        </p:nvSpPr>
        <p:spPr>
          <a:xfrm>
            <a:off x="192871" y="260648"/>
            <a:ext cx="341632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9900"/>
                </a:solidFill>
                <a:latin typeface="Comic Sans MS" panose="030F0702030302020204" pitchFamily="66" charset="0"/>
              </a:rPr>
              <a:t>Padre Nuestro</a:t>
            </a:r>
          </a:p>
        </p:txBody>
      </p:sp>
      <p:pic>
        <p:nvPicPr>
          <p:cNvPr id="41990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6CA13D68-24D6-4DD2-9E3D-69E73FF11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5888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221CC509-FE9B-4116-B865-6A13B0A90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252663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8" descr="http://www.waece.org/sabemos/imagenescomidas/ima_pan.gif">
            <a:extLst>
              <a:ext uri="{FF2B5EF4-FFF2-40B4-BE49-F238E27FC236}">
                <a16:creationId xmlns:a16="http://schemas.microsoft.com/office/drawing/2014/main" id="{D4A8D7E0-0324-4B90-B8F2-5902AA931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844800"/>
            <a:ext cx="5603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0" descr="F:\descarga.jpg">
            <a:extLst>
              <a:ext uri="{FF2B5EF4-FFF2-40B4-BE49-F238E27FC236}">
                <a16:creationId xmlns:a16="http://schemas.microsoft.com/office/drawing/2014/main" id="{FEF65B19-775D-4413-BC77-7E5E79922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33825"/>
            <a:ext cx="1003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C07E600F-6922-A6FC-9C9F-AEBE300F4C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4" y="1484784"/>
            <a:ext cx="3118702" cy="441689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DE7FE2B1-5D8B-D325-FB17-3138C43520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6013" y="333375"/>
            <a:ext cx="7416800" cy="5783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rgbClr val="6600CC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… esperamos la venida gloriosa de nuestro salvador Jesucristo.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FFC000"/>
                </a:solidFill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Tuyo es el Reino, tuyo el poder y la gloria, por siempre, Señor.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9577FB22-866B-79C6-B78C-ADD8B49545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925" y="404813"/>
            <a:ext cx="7972425" cy="57832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rgbClr val="FFC000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rgbClr val="FFC000"/>
                </a:solidFill>
                <a:latin typeface="Comic Sans MS" panose="030F0702030302020204" pitchFamily="66" charset="0"/>
              </a:rPr>
              <a:t>… La paz del Señor esté siempre con vosotros.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800" dirty="0">
                <a:solidFill>
                  <a:srgbClr val="FFC000"/>
                </a:solidFill>
                <a:latin typeface="Comic Sans MS" panose="030F0702030302020204" pitchFamily="66" charset="0"/>
              </a:rPr>
              <a:t>Todos:</a:t>
            </a:r>
            <a:r>
              <a:rPr lang="es-ES" sz="38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s-ES" sz="3800" b="1" dirty="0">
                <a:solidFill>
                  <a:schemeClr val="tx1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rgbClr val="FFC000"/>
                </a:solidFill>
                <a:latin typeface="Comic Sans MS" panose="030F0702030302020204" pitchFamily="66" charset="0"/>
              </a:rPr>
              <a:t>…Daos fraternalmente la paz </a:t>
            </a:r>
            <a:endParaRPr lang="es-ES" sz="32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rgbClr val="FFC000"/>
              </a:solidFill>
            </a:endParaRPr>
          </a:p>
        </p:txBody>
      </p:sp>
      <p:sp>
        <p:nvSpPr>
          <p:cNvPr id="44035" name="3 CuadroTexto">
            <a:extLst>
              <a:ext uri="{FF2B5EF4-FFF2-40B4-BE49-F238E27FC236}">
                <a16:creationId xmlns:a16="http://schemas.microsoft.com/office/drawing/2014/main" id="{A335EFDA-74F3-3CAF-DAA3-EFDAD5B3A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60350"/>
            <a:ext cx="5091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>
                <a:solidFill>
                  <a:schemeClr val="tx1"/>
                </a:solidFill>
                <a:latin typeface="Comic Sans MS" panose="030F0702030302020204" pitchFamily="66" charset="0"/>
              </a:rPr>
              <a:t>RITO DE LA PAZ</a:t>
            </a:r>
          </a:p>
        </p:txBody>
      </p:sp>
      <p:pic>
        <p:nvPicPr>
          <p:cNvPr id="44036" name="Picture 10" descr="Resultado de imagen de mano corazon fano">
            <a:extLst>
              <a:ext uri="{FF2B5EF4-FFF2-40B4-BE49-F238E27FC236}">
                <a16:creationId xmlns:a16="http://schemas.microsoft.com/office/drawing/2014/main" id="{12CC6967-2CEF-E387-E458-A4F05ECD1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644900"/>
            <a:ext cx="283527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F8ABAEF7-B9D3-85B2-65CF-676693411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3928" y="116632"/>
            <a:ext cx="4860925" cy="1016000"/>
          </a:xfrm>
        </p:spPr>
        <p:txBody>
          <a:bodyPr/>
          <a:lstStyle/>
          <a:p>
            <a:pPr algn="r" eaLnBrk="1" hangingPunct="1"/>
            <a:r>
              <a:rPr lang="es-ES" altLang="es-ES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YO CELEBRARÉ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B059D51D-BA15-7FF3-3C7D-E1A8218C68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1600" y="836712"/>
            <a:ext cx="7848550" cy="5688632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itchFamily="66" charset="0"/>
              </a:rPr>
              <a:t>Yo celebraré, 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itchFamily="66" charset="0"/>
              </a:rPr>
              <a:t>delante del Señor, 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itchFamily="66" charset="0"/>
              </a:rPr>
              <a:t>cantaré un canto nuevo (bis).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endParaRPr lang="es-ES" altLang="es-ES" sz="2400" dirty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itchFamily="66" charset="0"/>
              </a:rPr>
              <a:t>Yo le alabaré 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itchFamily="66" charset="0"/>
              </a:rPr>
              <a:t>porque él ha hecho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itchFamily="66" charset="0"/>
              </a:rPr>
              <a:t>grandes cosas. 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endParaRPr lang="es-ES" altLang="es-ES" sz="2400" dirty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itchFamily="66" charset="0"/>
              </a:rPr>
              <a:t>Yo celebraré, 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itchFamily="66" charset="0"/>
              </a:rPr>
              <a:t>delante del Señor, 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itchFamily="66" charset="0"/>
              </a:rPr>
              <a:t>cantaré un canto nuevo (bis).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endParaRPr lang="es-ES" altLang="es-E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28" name="Picture 4" descr="Corpus – Odres Nuevos">
            <a:extLst>
              <a:ext uri="{FF2B5EF4-FFF2-40B4-BE49-F238E27FC236}">
                <a16:creationId xmlns:a16="http://schemas.microsoft.com/office/drawing/2014/main" id="{331E6A85-E7BE-6FC5-2057-582F5AD48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984" y="1107683"/>
            <a:ext cx="3979116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2">
            <a:extLst>
              <a:ext uri="{FF2B5EF4-FFF2-40B4-BE49-F238E27FC236}">
                <a16:creationId xmlns:a16="http://schemas.microsoft.com/office/drawing/2014/main" id="{331CAC31-2164-145D-1856-F1BF4BCFD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711" y="2204864"/>
            <a:ext cx="6016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F3CD0D00-C26A-059B-A88C-C8B30E475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799025"/>
            <a:ext cx="7452320" cy="499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nunca la dio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siempre soñó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bien la conoce.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está junto a ti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y quiere hacerte feliz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en un mundo de ilusiones.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endParaRPr lang="es-ES" altLang="es-ES" sz="2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DD1ADA9-C49F-4C2C-051B-47004E45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94986"/>
            <a:ext cx="7345065" cy="782637"/>
          </a:xfrm>
        </p:spPr>
        <p:txBody>
          <a:bodyPr/>
          <a:lstStyle/>
          <a:p>
            <a:pPr algn="r" eaLnBrk="1" hangingPunct="1"/>
            <a:r>
              <a:rPr lang="es-ES_tradnl" altLang="es-ES" b="1" u="sng" dirty="0">
                <a:solidFill>
                  <a:srgbClr val="FFC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PARA EL QUE NUNCA LA DIO</a:t>
            </a:r>
            <a:endParaRPr lang="es-ES" altLang="es-ES" b="1" u="sng" dirty="0">
              <a:solidFill>
                <a:srgbClr val="FFC000"/>
              </a:solidFill>
              <a:latin typeface="Comic Sans MS" panose="030F0702030302020204" pitchFamily="66" charset="0"/>
              <a:ea typeface="Cambria Math" panose="02040503050406030204" pitchFamily="18" charset="0"/>
            </a:endParaRPr>
          </a:p>
        </p:txBody>
      </p:sp>
      <p:pic>
        <p:nvPicPr>
          <p:cNvPr id="4" name="Picture 4" descr="Kamiano » Navidad con sentido (Fano)">
            <a:extLst>
              <a:ext uri="{FF2B5EF4-FFF2-40B4-BE49-F238E27FC236}">
                <a16:creationId xmlns:a16="http://schemas.microsoft.com/office/drawing/2014/main" id="{963E2494-9435-64D1-2110-85BF81439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20" y="1548946"/>
            <a:ext cx="3578080" cy="247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407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F3CD0D00-C26A-059B-A88C-C8B30E475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3" y="332656"/>
            <a:ext cx="8676457" cy="584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Paz para todos aquellos que no la han dado.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Para todos aquellos que no llegaron.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Para todos aquellos venga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Paz si eres padre de familia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Si vives enamorado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En el mundo entero reine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Paz, siempre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venga la paz, a todos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siempre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Kamiano » Navidad con sentido (Fano)">
            <a:extLst>
              <a:ext uri="{FF2B5EF4-FFF2-40B4-BE49-F238E27FC236}">
                <a16:creationId xmlns:a16="http://schemas.microsoft.com/office/drawing/2014/main" id="{0E348C3D-0CE1-FAEA-55F1-B27A21C88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49804"/>
            <a:ext cx="3250140" cy="224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844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uadroTexto 5">
            <a:extLst>
              <a:ext uri="{FF2B5EF4-FFF2-40B4-BE49-F238E27FC236}">
                <a16:creationId xmlns:a16="http://schemas.microsoft.com/office/drawing/2014/main" id="{64746A43-D734-F732-2A90-D28A960A1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36613"/>
            <a:ext cx="7559675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>
                <a:solidFill>
                  <a:srgbClr val="FFC000"/>
                </a:solidFill>
                <a:latin typeface="Comic Sans MS" panose="030F0702030302020204" pitchFamily="66" charset="0"/>
              </a:rPr>
              <a:t>Éste es el Cordero de Dios que quita el pecado del mundo. Dichosos los invitados a la mesa del Señor.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sz="320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>
                <a:solidFill>
                  <a:srgbClr val="FFC000"/>
                </a:solidFill>
                <a:latin typeface="Comic Sans MS" panose="030F0702030302020204" pitchFamily="66" charset="0"/>
              </a:rPr>
              <a:t>Todos: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b="1">
                <a:solidFill>
                  <a:schemeClr val="tx1"/>
                </a:solidFill>
                <a:latin typeface="Comic Sans MS" panose="030F0702030302020204" pitchFamily="66" charset="0"/>
              </a:rPr>
              <a:t>Señor, no soy digno de que entres en mi casa, pero una palabra tuya bastará para sanarme.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uadroTexto 3">
            <a:extLst>
              <a:ext uri="{FF2B5EF4-FFF2-40B4-BE49-F238E27FC236}">
                <a16:creationId xmlns:a16="http://schemas.microsoft.com/office/drawing/2014/main" id="{4323E9FE-F9A3-C45A-9952-311E60D06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98425"/>
            <a:ext cx="7848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 dirty="0">
                <a:solidFill>
                  <a:srgbClr val="FFC000"/>
                </a:solidFill>
                <a:latin typeface="Comic Sans MS" panose="030F0702030302020204" pitchFamily="66" charset="0"/>
                <a:ea typeface="+mj-ea"/>
                <a:cs typeface="+mj-cs"/>
              </a:rPr>
              <a:t>SOLEMNIDAD SANTÍSIMO CUERPO Y SANGRE DE CRISTO</a:t>
            </a:r>
          </a:p>
        </p:txBody>
      </p:sp>
      <p:pic>
        <p:nvPicPr>
          <p:cNvPr id="24579" name="Picture 6" descr="Dibujos | PARROQUIA SAN MARCOS">
            <a:extLst>
              <a:ext uri="{FF2B5EF4-FFF2-40B4-BE49-F238E27FC236}">
                <a16:creationId xmlns:a16="http://schemas.microsoft.com/office/drawing/2014/main" id="{E1030A1A-B3B3-FC27-8041-F9657F97A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03" y="1643657"/>
            <a:ext cx="3949608" cy="511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66065F6-792C-46B1-BC2A-9AA2ED838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276872"/>
            <a:ext cx="3560504" cy="426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39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Imagen 1">
            <a:extLst>
              <a:ext uri="{FF2B5EF4-FFF2-40B4-BE49-F238E27FC236}">
                <a16:creationId xmlns:a16="http://schemas.microsoft.com/office/drawing/2014/main" id="{A42DCFB0-48C3-22D3-F75A-2721E7AA06B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064" y="4867605"/>
            <a:ext cx="4319464" cy="208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" name="Rectangle 1">
            <a:extLst>
              <a:ext uri="{FF2B5EF4-FFF2-40B4-BE49-F238E27FC236}">
                <a16:creationId xmlns:a16="http://schemas.microsoft.com/office/drawing/2014/main" id="{F4B41BA7-C469-F7AB-8406-D9C40740D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088" y="995544"/>
            <a:ext cx="8175625" cy="444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es-ES" sz="2400" dirty="0">
                <a:latin typeface="Comic Sans MS" pitchFamily="66" charset="0"/>
                <a:ea typeface="Tahoma" pitchFamily="34" charset="0"/>
                <a:cs typeface="Arial" charset="0"/>
              </a:rPr>
              <a:t>El Señor Dios nos amó como nadie amó jamás.</a:t>
            </a:r>
          </a:p>
          <a:p>
            <a:pPr algn="just">
              <a:spcBef>
                <a:spcPts val="600"/>
              </a:spcBef>
              <a:defRPr/>
            </a:pPr>
            <a:r>
              <a:rPr lang="es-ES" sz="2400" dirty="0">
                <a:latin typeface="Comic Sans MS" pitchFamily="66" charset="0"/>
                <a:ea typeface="Tahoma" pitchFamily="34" charset="0"/>
                <a:cs typeface="Arial" charset="0"/>
              </a:rPr>
              <a:t>Él nos guía como estrella cuando no existe la luz.</a:t>
            </a:r>
          </a:p>
          <a:p>
            <a:pPr algn="just">
              <a:spcBef>
                <a:spcPts val="600"/>
              </a:spcBef>
              <a:defRPr/>
            </a:pPr>
            <a:r>
              <a:rPr lang="es-ES" sz="2400" dirty="0">
                <a:latin typeface="Comic Sans MS" pitchFamily="66" charset="0"/>
                <a:ea typeface="Tahoma" pitchFamily="34" charset="0"/>
                <a:cs typeface="Arial" charset="0"/>
              </a:rPr>
              <a:t>Él nos da todo su amor mientras la fracción del pan.</a:t>
            </a:r>
          </a:p>
          <a:p>
            <a:pPr algn="just">
              <a:spcBef>
                <a:spcPts val="600"/>
              </a:spcBef>
              <a:defRPr/>
            </a:pPr>
            <a:r>
              <a:rPr lang="es-ES" sz="2400" dirty="0">
                <a:latin typeface="Comic Sans MS" pitchFamily="66" charset="0"/>
                <a:ea typeface="Tahoma" pitchFamily="34" charset="0"/>
                <a:cs typeface="Arial" charset="0"/>
              </a:rPr>
              <a:t>Es el pan de la amistad, el pan de Dios.</a:t>
            </a:r>
          </a:p>
          <a:p>
            <a:pPr algn="just">
              <a:spcBef>
                <a:spcPts val="600"/>
              </a:spcBef>
              <a:defRPr/>
            </a:pPr>
            <a:endParaRPr lang="es-ES" sz="2400" dirty="0">
              <a:latin typeface="Comic Sans MS" pitchFamily="66" charset="0"/>
              <a:ea typeface="Tahoma" pitchFamily="34" charset="0"/>
              <a:cs typeface="Arial" charset="0"/>
            </a:endParaRPr>
          </a:p>
          <a:p>
            <a:pPr algn="just">
              <a:spcBef>
                <a:spcPts val="600"/>
              </a:spcBef>
              <a:defRPr/>
            </a:pPr>
            <a:r>
              <a:rPr lang="es-ES" sz="2400" b="1" dirty="0">
                <a:latin typeface="Comic Sans MS" pitchFamily="66" charset="0"/>
                <a:ea typeface="Tahoma" pitchFamily="34" charset="0"/>
                <a:cs typeface="Arial" charset="0"/>
              </a:rPr>
              <a:t>Es mi cuerpo: tomad y comed.</a:t>
            </a:r>
          </a:p>
          <a:p>
            <a:pPr algn="just">
              <a:spcBef>
                <a:spcPts val="600"/>
              </a:spcBef>
              <a:defRPr/>
            </a:pPr>
            <a:r>
              <a:rPr lang="es-ES" sz="2400" b="1" dirty="0">
                <a:latin typeface="Comic Sans MS" pitchFamily="66" charset="0"/>
                <a:ea typeface="Tahoma" pitchFamily="34" charset="0"/>
                <a:cs typeface="Arial" charset="0"/>
              </a:rPr>
              <a:t>Esta es mi sangre: tomad y bebed.</a:t>
            </a:r>
          </a:p>
          <a:p>
            <a:pPr algn="just">
              <a:spcBef>
                <a:spcPts val="600"/>
              </a:spcBef>
              <a:defRPr/>
            </a:pPr>
            <a:r>
              <a:rPr lang="es-ES" sz="2400" b="1" dirty="0">
                <a:latin typeface="Comic Sans MS" pitchFamily="66" charset="0"/>
                <a:ea typeface="Tahoma" pitchFamily="34" charset="0"/>
                <a:cs typeface="Arial" charset="0"/>
              </a:rPr>
              <a:t>Pues yo soy la Vida, yo soy el Amor.</a:t>
            </a:r>
          </a:p>
          <a:p>
            <a:pPr algn="just">
              <a:spcBef>
                <a:spcPts val="600"/>
              </a:spcBef>
              <a:defRPr/>
            </a:pPr>
            <a:r>
              <a:rPr lang="es-ES" sz="2400" b="1" dirty="0">
                <a:latin typeface="Comic Sans MS" pitchFamily="66" charset="0"/>
                <a:ea typeface="Tahoma" pitchFamily="34" charset="0"/>
                <a:cs typeface="Arial" charset="0"/>
              </a:rPr>
              <a:t>Oh, Señor, condúcenos hasta tu amor.</a:t>
            </a:r>
          </a:p>
          <a:p>
            <a:pPr algn="just">
              <a:spcBef>
                <a:spcPts val="600"/>
              </a:spcBef>
              <a:defRPr/>
            </a:pPr>
            <a:endParaRPr lang="es-ES" sz="2215" dirty="0">
              <a:latin typeface="Berlin Sans FB"/>
              <a:ea typeface="Times New Roman" pitchFamily="18" charset="0"/>
            </a:endParaRPr>
          </a:p>
        </p:txBody>
      </p:sp>
      <p:sp>
        <p:nvSpPr>
          <p:cNvPr id="47108" name="CuadroTexto 1">
            <a:extLst>
              <a:ext uri="{FF2B5EF4-FFF2-40B4-BE49-F238E27FC236}">
                <a16:creationId xmlns:a16="http://schemas.microsoft.com/office/drawing/2014/main" id="{66CADEB8-CCED-82CA-C17A-7C071AF8C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65850"/>
            <a:ext cx="508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1/3</a:t>
            </a:r>
          </a:p>
        </p:txBody>
      </p:sp>
      <p:sp>
        <p:nvSpPr>
          <p:cNvPr id="47109" name="3 CuadroTexto">
            <a:extLst>
              <a:ext uri="{FF2B5EF4-FFF2-40B4-BE49-F238E27FC236}">
                <a16:creationId xmlns:a16="http://schemas.microsoft.com/office/drawing/2014/main" id="{19FE09FB-DB82-1B68-86B9-D3EB538B9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261938"/>
            <a:ext cx="6696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>
                <a:solidFill>
                  <a:srgbClr val="FFC000"/>
                </a:solidFill>
                <a:latin typeface="Comic Sans MS" panose="030F0702030302020204" pitchFamily="66" charset="0"/>
              </a:rPr>
              <a:t>EL SEÑOR DIOS NOS AMÓ</a:t>
            </a:r>
          </a:p>
        </p:txBody>
      </p:sp>
      <p:pic>
        <p:nvPicPr>
          <p:cNvPr id="47110" name="Imagen 7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9CD62647-3AD5-DDE1-266C-8E9844523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809" y="3676502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4267BC8-FCC3-9C37-0199-72A140027AA1}"/>
              </a:ext>
            </a:extLst>
          </p:cNvPr>
          <p:cNvSpPr/>
          <p:nvPr/>
        </p:nvSpPr>
        <p:spPr>
          <a:xfrm>
            <a:off x="539750" y="764704"/>
            <a:ext cx="7710488" cy="51755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dirty="0">
                <a:latin typeface="Comic Sans MS" pitchFamily="66" charset="0"/>
                <a:ea typeface="Tahoma" pitchFamily="34" charset="0"/>
                <a:cs typeface="Arial" charset="0"/>
              </a:rPr>
              <a:t>El Señor Dios nos amó como nadie amó jamás.</a:t>
            </a:r>
          </a:p>
          <a:p>
            <a:pPr algn="just" eaLnBrk="1" hangingPunct="1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dirty="0">
                <a:latin typeface="Comic Sans MS" pitchFamily="66" charset="0"/>
                <a:ea typeface="Tahoma" pitchFamily="34" charset="0"/>
                <a:cs typeface="Arial" charset="0"/>
              </a:rPr>
              <a:t>Sus paisanos le creían hijo de un trabajador.</a:t>
            </a:r>
          </a:p>
          <a:p>
            <a:pPr algn="just" eaLnBrk="1" hangingPunct="1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dirty="0">
                <a:latin typeface="Comic Sans MS" pitchFamily="66" charset="0"/>
                <a:ea typeface="Tahoma" pitchFamily="34" charset="0"/>
                <a:cs typeface="Arial" charset="0"/>
              </a:rPr>
              <a:t>Como todos, Él también ganó el pan con su sudor,</a:t>
            </a:r>
          </a:p>
          <a:p>
            <a:pPr algn="just" eaLnBrk="1" hangingPunct="1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dirty="0">
                <a:latin typeface="Comic Sans MS" pitchFamily="66" charset="0"/>
                <a:ea typeface="Tahoma" pitchFamily="34" charset="0"/>
                <a:cs typeface="Arial" charset="0"/>
              </a:rPr>
              <a:t>y conoce la fatiga y el dolor.</a:t>
            </a:r>
          </a:p>
          <a:p>
            <a:pPr algn="just">
              <a:spcBef>
                <a:spcPts val="600"/>
              </a:spcBef>
              <a:defRPr/>
            </a:pPr>
            <a:endParaRPr lang="es-ES" sz="2400" dirty="0">
              <a:latin typeface="Comic Sans MS" pitchFamily="66" charset="0"/>
              <a:ea typeface="Tahoma" pitchFamily="34" charset="0"/>
              <a:cs typeface="Arial" charset="0"/>
            </a:endParaRPr>
          </a:p>
          <a:p>
            <a:pPr algn="just">
              <a:spcBef>
                <a:spcPts val="600"/>
              </a:spcBef>
              <a:defRPr/>
            </a:pPr>
            <a:r>
              <a:rPr lang="es-ES" sz="2400" b="1" dirty="0">
                <a:latin typeface="Comic Sans MS" pitchFamily="66" charset="0"/>
                <a:ea typeface="Tahoma" pitchFamily="34" charset="0"/>
                <a:cs typeface="Arial" charset="0"/>
              </a:rPr>
              <a:t>Es mi cuerpo: tomad y comed.</a:t>
            </a:r>
          </a:p>
          <a:p>
            <a:pPr algn="just">
              <a:spcBef>
                <a:spcPts val="600"/>
              </a:spcBef>
              <a:defRPr/>
            </a:pPr>
            <a:r>
              <a:rPr lang="es-ES" sz="2400" b="1" dirty="0">
                <a:latin typeface="Comic Sans MS" pitchFamily="66" charset="0"/>
                <a:ea typeface="Tahoma" pitchFamily="34" charset="0"/>
                <a:cs typeface="Arial" charset="0"/>
              </a:rPr>
              <a:t>Esta es mi sangre: tomad y bebed.</a:t>
            </a:r>
          </a:p>
          <a:p>
            <a:pPr algn="just">
              <a:spcBef>
                <a:spcPts val="600"/>
              </a:spcBef>
              <a:defRPr/>
            </a:pPr>
            <a:r>
              <a:rPr lang="es-ES" sz="2400" b="1" dirty="0">
                <a:latin typeface="Comic Sans MS" pitchFamily="66" charset="0"/>
                <a:ea typeface="Tahoma" pitchFamily="34" charset="0"/>
                <a:cs typeface="Arial" charset="0"/>
              </a:rPr>
              <a:t>Pues yo soy la Vida, yo soy el Amor.</a:t>
            </a:r>
          </a:p>
          <a:p>
            <a:pPr algn="just">
              <a:spcBef>
                <a:spcPts val="600"/>
              </a:spcBef>
              <a:defRPr/>
            </a:pPr>
            <a:r>
              <a:rPr lang="es-ES" sz="2400" b="1" dirty="0">
                <a:latin typeface="Comic Sans MS" pitchFamily="66" charset="0"/>
                <a:ea typeface="Tahoma" pitchFamily="34" charset="0"/>
                <a:cs typeface="Arial" charset="0"/>
              </a:rPr>
              <a:t>Oh, Señor, condúcenos hasta tu amor.</a:t>
            </a: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endParaRPr lang="es-ES" altLang="es-ES" sz="2215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endParaRPr lang="es-ES" altLang="es-ES" sz="2585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endParaRPr lang="es-ES" altLang="es-ES" sz="2585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8131" name="CuadroTexto 1">
            <a:extLst>
              <a:ext uri="{FF2B5EF4-FFF2-40B4-BE49-F238E27FC236}">
                <a16:creationId xmlns:a16="http://schemas.microsoft.com/office/drawing/2014/main" id="{7A98F0B1-4A84-5640-DAFE-A7E21CB39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6585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48132" name="Imagen 1">
            <a:extLst>
              <a:ext uri="{FF2B5EF4-FFF2-40B4-BE49-F238E27FC236}">
                <a16:creationId xmlns:a16="http://schemas.microsoft.com/office/drawing/2014/main" id="{415EC004-60B1-9255-735F-18494F5AF2A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93790"/>
            <a:ext cx="4587751" cy="221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Imagen 7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D459F91-D7CC-72BF-1634-1A22F4AF2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588" y="3429000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6 CuadroTexto">
            <a:extLst>
              <a:ext uri="{FF2B5EF4-FFF2-40B4-BE49-F238E27FC236}">
                <a16:creationId xmlns:a16="http://schemas.microsoft.com/office/drawing/2014/main" id="{F0C882D3-6C8C-7A1D-C28F-EF2B78B79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764704"/>
            <a:ext cx="7477125" cy="433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El Señor Dios nos amó como nadie amó jamás.</a:t>
            </a:r>
          </a:p>
          <a:p>
            <a:pPr algn="just" eaLnBrk="1" hangingPunct="1">
              <a:spcBef>
                <a:spcPts val="6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Él reúne a los hombres y les da a vivir su amor.</a:t>
            </a:r>
          </a:p>
          <a:p>
            <a:pPr algn="just" eaLnBrk="1" hangingPunct="1">
              <a:spcBef>
                <a:spcPts val="6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Los cristianos, todos ya, miembros de su cuerpo son, nadie puede separarlos de su amor.</a:t>
            </a:r>
          </a:p>
          <a:p>
            <a:pPr algn="just">
              <a:spcBef>
                <a:spcPts val="600"/>
              </a:spcBef>
              <a:buClrTx/>
              <a:buSzTx/>
              <a:buFont typeface="Arial" panose="020B0604020202020204" pitchFamily="34" charset="0"/>
              <a:buNone/>
            </a:pPr>
            <a:endParaRPr lang="es-ES" altLang="es-ES" sz="24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Es mi cuerpo: tomad y comed.</a:t>
            </a:r>
          </a:p>
          <a:p>
            <a:pPr algn="just">
              <a:spcBef>
                <a:spcPts val="6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Esta es mi sangre: tomad y bebed.</a:t>
            </a:r>
          </a:p>
          <a:p>
            <a:pPr algn="just">
              <a:spcBef>
                <a:spcPts val="6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Pues yo soy la Vida, yo soy el Amor.</a:t>
            </a:r>
          </a:p>
          <a:p>
            <a:pPr algn="just">
              <a:spcBef>
                <a:spcPts val="6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Oh, Señor, condúcenos hasta tu amor.</a:t>
            </a: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buClrTx/>
              <a:buSzTx/>
              <a:buFont typeface="Wingdings" panose="05000000000000000000" pitchFamily="2" charset="2"/>
              <a:buNone/>
            </a:pPr>
            <a:endParaRPr lang="es-ES" altLang="es-ES" sz="2400" b="1" i="1" dirty="0">
              <a:solidFill>
                <a:srgbClr val="002060"/>
              </a:solidFill>
              <a:latin typeface="Comic Sans MS" panose="030F0702030302020204" pitchFamily="66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9155" name="CuadroTexto 1">
            <a:extLst>
              <a:ext uri="{FF2B5EF4-FFF2-40B4-BE49-F238E27FC236}">
                <a16:creationId xmlns:a16="http://schemas.microsoft.com/office/drawing/2014/main" id="{186ACFB4-7D1F-7C7F-70A9-016FEA877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6585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3/3</a:t>
            </a:r>
          </a:p>
        </p:txBody>
      </p:sp>
      <p:pic>
        <p:nvPicPr>
          <p:cNvPr id="49156" name="Imagen 1">
            <a:extLst>
              <a:ext uri="{FF2B5EF4-FFF2-40B4-BE49-F238E27FC236}">
                <a16:creationId xmlns:a16="http://schemas.microsoft.com/office/drawing/2014/main" id="{1A950097-941A-98E6-206B-7A6D8ACB972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625007"/>
            <a:ext cx="4615462" cy="223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Imagen 7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0C2E982-5A9E-9241-471D-9C7F36608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765" y="3452647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0EFC4DD-BEB4-4A7B-A4FC-6A7FB8355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138" y="125413"/>
            <a:ext cx="5616575" cy="782637"/>
          </a:xfrm>
        </p:spPr>
        <p:txBody>
          <a:bodyPr/>
          <a:lstStyle/>
          <a:p>
            <a:pPr algn="r" eaLnBrk="1" hangingPunct="1"/>
            <a:r>
              <a:rPr lang="es-ES" altLang="es-ES" sz="36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NADA NOS SEPARARÁ</a:t>
            </a:r>
            <a:endParaRPr lang="es-ES" altLang="es-ES" sz="3600" b="1" dirty="0">
              <a:solidFill>
                <a:srgbClr val="FFC000"/>
              </a:solidFill>
            </a:endParaRPr>
          </a:p>
        </p:txBody>
      </p:sp>
      <p:sp>
        <p:nvSpPr>
          <p:cNvPr id="32771" name="Rectángulo 7">
            <a:extLst>
              <a:ext uri="{FF2B5EF4-FFF2-40B4-BE49-F238E27FC236}">
                <a16:creationId xmlns:a16="http://schemas.microsoft.com/office/drawing/2014/main" id="{937ACCBD-CA71-46D6-BE58-78A4E03F5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1260475"/>
            <a:ext cx="900112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separará, </a:t>
            </a:r>
          </a:p>
          <a:p>
            <a:pPr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s-ES" altLang="es-ES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separará,</a:t>
            </a:r>
          </a:p>
          <a:p>
            <a:pPr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s-ES" altLang="es-ES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 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del amor de Dios. (bis)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alt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alt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2772" name="Picture 2" descr="Evangelio Seglar para el Domingo XXVII del Tiempo Ordinario (7 - Octubre -  2018) - Laicos - Ciudad Redonda">
            <a:extLst>
              <a:ext uri="{FF2B5EF4-FFF2-40B4-BE49-F238E27FC236}">
                <a16:creationId xmlns:a16="http://schemas.microsoft.com/office/drawing/2014/main" id="{38CF1E9D-B5FC-4E26-B87D-2C38F3BAD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836613"/>
            <a:ext cx="4529137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0" descr="corazon-imagen-animada-0861">
            <a:extLst>
              <a:ext uri="{FF2B5EF4-FFF2-40B4-BE49-F238E27FC236}">
                <a16:creationId xmlns:a16="http://schemas.microsoft.com/office/drawing/2014/main" id="{2A51D5CB-B08F-4ECF-8437-9D8CAB8895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38" y="1773238"/>
            <a:ext cx="1403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4 CuadroTexto">
            <a:extLst>
              <a:ext uri="{FF2B5EF4-FFF2-40B4-BE49-F238E27FC236}">
                <a16:creationId xmlns:a16="http://schemas.microsoft.com/office/drawing/2014/main" id="{AB698EFC-D367-CC56-18F2-5F5AA40A0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96975"/>
            <a:ext cx="5243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400">
                <a:solidFill>
                  <a:schemeClr val="tx1"/>
                </a:solidFill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50179" name="Picture 2" descr="http://imagenesdedios.net/wp-content/uploads/2013/07/imagenes-de-gracias-a-dios-6.jpg">
            <a:extLst>
              <a:ext uri="{FF2B5EF4-FFF2-40B4-BE49-F238E27FC236}">
                <a16:creationId xmlns:a16="http://schemas.microsoft.com/office/drawing/2014/main" id="{1B157A66-2D5E-A984-B265-21EC6F4E7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49275"/>
            <a:ext cx="7640637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5 Rectángulo">
            <a:extLst>
              <a:ext uri="{FF2B5EF4-FFF2-40B4-BE49-F238E27FC236}">
                <a16:creationId xmlns:a16="http://schemas.microsoft.com/office/drawing/2014/main" id="{434B4CF3-9F51-1A75-98E8-002058270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5300663"/>
            <a:ext cx="3673475" cy="584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Acción de Gracias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Título">
            <a:extLst>
              <a:ext uri="{FF2B5EF4-FFF2-40B4-BE49-F238E27FC236}">
                <a16:creationId xmlns:a16="http://schemas.microsoft.com/office/drawing/2014/main" id="{A388CD7E-4941-4AFD-B1D0-B39E356D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44624"/>
            <a:ext cx="7993063" cy="796925"/>
          </a:xfrm>
        </p:spPr>
        <p:txBody>
          <a:bodyPr/>
          <a:lstStyle/>
          <a:p>
            <a:pPr algn="r"/>
            <a:r>
              <a:rPr lang="es-ES_tradnl" altLang="es-ES" sz="4000" b="1" u="sng" dirty="0">
                <a:solidFill>
                  <a:srgbClr val="FFC000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CORAZÓN DE MARÍA</a:t>
            </a:r>
            <a:endParaRPr lang="es-ES" altLang="es-ES" sz="4000" b="1" u="sng" dirty="0">
              <a:solidFill>
                <a:srgbClr val="FFC000"/>
              </a:solidFill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227" name="4 CuadroTexto">
            <a:extLst>
              <a:ext uri="{FF2B5EF4-FFF2-40B4-BE49-F238E27FC236}">
                <a16:creationId xmlns:a16="http://schemas.microsoft.com/office/drawing/2014/main" id="{47F71C48-8093-4626-9F72-00867FC0D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764704"/>
            <a:ext cx="8389938" cy="5019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Virgen del silencio, preferida del Señor,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corazón de madre y consuelo en el dolor,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a ti siempre acudimos cuando todo nos va mal.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María danos fuerza en el andar.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Tu inmensa hermosura coronada de humildad,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nos muestra la senda por la que hemos de avanzar.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Somos hijos tuyos, haznos dóciles a Dios.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Aparta de nosotros aquello que nos impide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ser fieles al Señor.</a:t>
            </a:r>
          </a:p>
        </p:txBody>
      </p:sp>
      <p:sp>
        <p:nvSpPr>
          <p:cNvPr id="52228" name="CuadroTexto 1">
            <a:extLst>
              <a:ext uri="{FF2B5EF4-FFF2-40B4-BE49-F238E27FC236}">
                <a16:creationId xmlns:a16="http://schemas.microsoft.com/office/drawing/2014/main" id="{C04B5CEC-A541-41A7-A53C-39FDCD766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4940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1/4</a:t>
            </a:r>
          </a:p>
        </p:txBody>
      </p:sp>
      <p:pic>
        <p:nvPicPr>
          <p:cNvPr id="3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4ADA1A80-C0B8-CD2A-14AE-134CC1AFC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157193"/>
            <a:ext cx="1856516" cy="17008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uadroTexto 3">
            <a:extLst>
              <a:ext uri="{FF2B5EF4-FFF2-40B4-BE49-F238E27FC236}">
                <a16:creationId xmlns:a16="http://schemas.microsoft.com/office/drawing/2014/main" id="{4323E9FE-F9A3-C45A-9952-311E60D06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98425"/>
            <a:ext cx="7848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 dirty="0">
                <a:solidFill>
                  <a:srgbClr val="FFC000"/>
                </a:solidFill>
                <a:latin typeface="Comic Sans MS" panose="030F0702030302020204" pitchFamily="66" charset="0"/>
                <a:ea typeface="+mj-ea"/>
                <a:cs typeface="+mj-cs"/>
              </a:rPr>
              <a:t>SOLEMNIDAD SANTÍSIMO CUERPO Y SANGRE DE CRISTO</a:t>
            </a:r>
          </a:p>
        </p:txBody>
      </p:sp>
      <p:pic>
        <p:nvPicPr>
          <p:cNvPr id="24579" name="Picture 6" descr="Dibujos | PARROQUIA SAN MARCOS">
            <a:extLst>
              <a:ext uri="{FF2B5EF4-FFF2-40B4-BE49-F238E27FC236}">
                <a16:creationId xmlns:a16="http://schemas.microsoft.com/office/drawing/2014/main" id="{E1030A1A-B3B3-FC27-8041-F9657F97A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03" y="1643657"/>
            <a:ext cx="3949608" cy="511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66065F6-792C-46B1-BC2A-9AA2ED838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276872"/>
            <a:ext cx="3560504" cy="426909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CuadroTexto">
            <a:extLst>
              <a:ext uri="{FF2B5EF4-FFF2-40B4-BE49-F238E27FC236}">
                <a16:creationId xmlns:a16="http://schemas.microsoft.com/office/drawing/2014/main" id="{B591C373-550B-454A-B4F1-2B68698A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3375"/>
            <a:ext cx="8389937" cy="422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Corazón de María,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guárdanos del mal,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danos tú la fortaleza para a Cristo predicar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venciendo los egoísmos,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superando los problemas.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Madre me consagro a tu amor de corazón. (BIS)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600" b="1" dirty="0">
              <a:solidFill>
                <a:schemeClr val="tx1"/>
              </a:solidFill>
              <a:latin typeface="Comic Sans MS" panose="030F0702030302020204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251" name="CuadroTexto 1">
            <a:extLst>
              <a:ext uri="{FF2B5EF4-FFF2-40B4-BE49-F238E27FC236}">
                <a16:creationId xmlns:a16="http://schemas.microsoft.com/office/drawing/2014/main" id="{355EE699-505F-45FF-8191-80B859E3E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4940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2/4</a:t>
            </a:r>
          </a:p>
        </p:txBody>
      </p:sp>
      <p:pic>
        <p:nvPicPr>
          <p:cNvPr id="2" name="Imagen 1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97FE475A-9ECE-EA52-C6D6-375462B9E1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"/>
          <a:stretch/>
        </p:blipFill>
        <p:spPr>
          <a:xfrm>
            <a:off x="3203848" y="4082947"/>
            <a:ext cx="2961104" cy="277872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CuadroTexto">
            <a:extLst>
              <a:ext uri="{FF2B5EF4-FFF2-40B4-BE49-F238E27FC236}">
                <a16:creationId xmlns:a16="http://schemas.microsoft.com/office/drawing/2014/main" id="{B591C373-550B-454A-B4F1-2B68698A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3375"/>
            <a:ext cx="8389937" cy="5019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Virgen disponible a la voluntad de Dios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tu presencia inunda de amor nuestro corazón.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Quiero agradecerte en tu espera silenciosa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de momentos en que me olvidé de ti.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mientras la vida sigue su ritmo normal.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Tú te haces presente en nuestro mundo real.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Creen que eres quimera, sueño e imaginación,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pero Tú, María, no haces caso y nos esperas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siempre esperas con amor.</a:t>
            </a:r>
          </a:p>
        </p:txBody>
      </p:sp>
      <p:sp>
        <p:nvSpPr>
          <p:cNvPr id="53251" name="CuadroTexto 1">
            <a:extLst>
              <a:ext uri="{FF2B5EF4-FFF2-40B4-BE49-F238E27FC236}">
                <a16:creationId xmlns:a16="http://schemas.microsoft.com/office/drawing/2014/main" id="{355EE699-505F-45FF-8191-80B859E3E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4940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3/4</a:t>
            </a:r>
          </a:p>
        </p:txBody>
      </p:sp>
      <p:pic>
        <p:nvPicPr>
          <p:cNvPr id="2" name="Imagen 1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97FE475A-9ECE-EA52-C6D6-375462B9E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699" y="1633449"/>
            <a:ext cx="1939121" cy="177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366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CuadroTexto">
            <a:extLst>
              <a:ext uri="{FF2B5EF4-FFF2-40B4-BE49-F238E27FC236}">
                <a16:creationId xmlns:a16="http://schemas.microsoft.com/office/drawing/2014/main" id="{B591C373-550B-454A-B4F1-2B68698A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3375"/>
            <a:ext cx="8389937" cy="422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Corazón de María,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guárdanos del mal,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danos tú la fortaleza para a Cristo predicar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venciendo los egoísmos,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superando los problemas.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Madre me consagro a tu amor de corazón. (BIS)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600" b="1" dirty="0">
              <a:solidFill>
                <a:schemeClr val="tx1"/>
              </a:solidFill>
              <a:latin typeface="Comic Sans MS" panose="030F0702030302020204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251" name="CuadroTexto 1">
            <a:extLst>
              <a:ext uri="{FF2B5EF4-FFF2-40B4-BE49-F238E27FC236}">
                <a16:creationId xmlns:a16="http://schemas.microsoft.com/office/drawing/2014/main" id="{355EE699-505F-45FF-8191-80B859E3E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4940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4/4</a:t>
            </a:r>
          </a:p>
        </p:txBody>
      </p:sp>
      <p:pic>
        <p:nvPicPr>
          <p:cNvPr id="2" name="Imagen 1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97FE475A-9ECE-EA52-C6D6-375462B9E1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"/>
          <a:stretch/>
        </p:blipFill>
        <p:spPr>
          <a:xfrm>
            <a:off x="3203848" y="4082947"/>
            <a:ext cx="2961104" cy="277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253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193EFCBB-61BC-454B-8A6A-010990270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268413"/>
            <a:ext cx="4892675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1 Título">
            <a:extLst>
              <a:ext uri="{FF2B5EF4-FFF2-40B4-BE49-F238E27FC236}">
                <a16:creationId xmlns:a16="http://schemas.microsoft.com/office/drawing/2014/main" id="{52964412-187A-42FB-A90D-763B62E39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328613"/>
            <a:ext cx="82296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" altLang="es-ES" sz="4400" b="1" spc="100" dirty="0">
                <a:solidFill>
                  <a:schemeClr val="tx1"/>
                </a:solidFill>
                <a:latin typeface="Comic Sans MS" panose="030F0702030302020204" pitchFamily="66" charset="0"/>
              </a:rPr>
              <a:t>¡FELIZ DÍA DEL SEÑOR!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6F290B4C-A55C-4F84-8B4A-5AD1CEDC53FB}"/>
              </a:ext>
            </a:extLst>
          </p:cNvPr>
          <p:cNvSpPr txBox="1">
            <a:spLocks/>
          </p:cNvSpPr>
          <p:nvPr/>
        </p:nvSpPr>
        <p:spPr bwMode="auto">
          <a:xfrm>
            <a:off x="323850" y="5370513"/>
            <a:ext cx="8445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3600" b="1" dirty="0"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2" name="Picture 4" descr="corazon-imagen-animada-0879">
            <a:extLst>
              <a:ext uri="{FF2B5EF4-FFF2-40B4-BE49-F238E27FC236}">
                <a16:creationId xmlns:a16="http://schemas.microsoft.com/office/drawing/2014/main" id="{F9B4074E-AD8D-F76F-17F5-A104E1D1F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42">
            <a:off x="3765405" y="3334256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orazon-imagen-animada-0879">
            <a:extLst>
              <a:ext uri="{FF2B5EF4-FFF2-40B4-BE49-F238E27FC236}">
                <a16:creationId xmlns:a16="http://schemas.microsoft.com/office/drawing/2014/main" id="{654B1A89-240B-FEED-D894-18297AC9D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436">
            <a:off x="5342246" y="3033618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F250E6A-24C1-95F3-98F6-575DD32A37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196975"/>
            <a:ext cx="8229600" cy="234791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Gloria al Señor que vive en el cielo.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Gloria al Señor que vive en la tierra.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Gloria al Señor, Gloria al Señor.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Que nos pide ayuda a los hombres de hoy.(Bis)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endParaRPr lang="es-ES" altLang="es-E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5603" name="1 Título">
            <a:extLst>
              <a:ext uri="{FF2B5EF4-FFF2-40B4-BE49-F238E27FC236}">
                <a16:creationId xmlns:a16="http://schemas.microsoft.com/office/drawing/2014/main" id="{CDCA6035-79D5-58D8-EE22-6AC474E64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274638"/>
            <a:ext cx="7345363" cy="796925"/>
          </a:xfrm>
        </p:spPr>
        <p:txBody>
          <a:bodyPr/>
          <a:lstStyle/>
          <a:p>
            <a:pPr algn="r"/>
            <a:r>
              <a:rPr lang="es-ES_tradnl" altLang="es-ES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GLORIA AL SEÑOR</a:t>
            </a:r>
            <a:endParaRPr lang="es-ES" altLang="es-ES" b="1" u="sng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604" name="Picture 7" descr="Gloria | Al Tercer Día">
            <a:extLst>
              <a:ext uri="{FF2B5EF4-FFF2-40B4-BE49-F238E27FC236}">
                <a16:creationId xmlns:a16="http://schemas.microsoft.com/office/drawing/2014/main" id="{B361B4A5-F996-9ADE-329D-22B2A2074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3573463"/>
            <a:ext cx="3876675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6A323C1-B475-7A11-2952-0D133CDCF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2127" y="121829"/>
            <a:ext cx="6697662" cy="873125"/>
          </a:xfrm>
        </p:spPr>
        <p:txBody>
          <a:bodyPr/>
          <a:lstStyle/>
          <a:p>
            <a:pPr eaLnBrk="1" hangingPunct="1"/>
            <a:r>
              <a:rPr lang="es-ES_tradnl" altLang="es-ES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LITURGIA DE LA PALABRA</a:t>
            </a:r>
            <a:endParaRPr lang="es-ES" altLang="es-ES" b="1" u="sng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6799066A-7ED3-A9A6-4EB7-4AB4FF10AAB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052736"/>
            <a:ext cx="8893175" cy="5184775"/>
          </a:xfrm>
        </p:spPr>
        <p:txBody>
          <a:bodyPr rtlCol="0">
            <a:normAutofit/>
          </a:bodyPr>
          <a:lstStyle/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solidFill>
                  <a:srgbClr val="FFC000"/>
                </a:solidFill>
                <a:latin typeface="Comic Sans MS" pitchFamily="66" charset="0"/>
              </a:rPr>
              <a:t>PRIMERA LECTURA</a:t>
            </a:r>
            <a:r>
              <a:rPr lang="es-ES_tradnl" sz="2800" b="1" dirty="0">
                <a:solidFill>
                  <a:srgbClr val="FFC000"/>
                </a:solidFill>
                <a:latin typeface="Comic Sans MS" pitchFamily="66" charset="0"/>
              </a:rPr>
              <a:t>: </a:t>
            </a:r>
            <a:r>
              <a:rPr lang="es-ES" sz="2800" b="1" dirty="0">
                <a:solidFill>
                  <a:schemeClr val="tx1"/>
                </a:solidFill>
                <a:latin typeface="Comic Sans MS" pitchFamily="66" charset="0"/>
              </a:rPr>
              <a:t>Libro del </a:t>
            </a:r>
            <a:r>
              <a:rPr lang="es-ES_tradnl" sz="2800" b="1" dirty="0">
                <a:solidFill>
                  <a:schemeClr val="tx1"/>
                </a:solidFill>
                <a:latin typeface="Comic Sans MS" pitchFamily="66" charset="0"/>
              </a:rPr>
              <a:t>Deuteronomio.</a:t>
            </a:r>
            <a:endParaRPr lang="es-ES_tradnl" sz="2800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1200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solidFill>
                  <a:srgbClr val="FFC000"/>
                </a:solidFill>
                <a:latin typeface="Comic Sans MS" pitchFamily="66" charset="0"/>
              </a:rPr>
              <a:t>SALMO: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chemeClr val="tx1"/>
                </a:solidFill>
                <a:latin typeface="Comic Sans MS" pitchFamily="66" charset="0"/>
              </a:rPr>
              <a:t>Glorifica al Señor, Jerusalén.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solidFill>
                  <a:srgbClr val="FFC000"/>
                </a:solidFill>
                <a:latin typeface="Comic Sans MS" pitchFamily="66" charset="0"/>
              </a:rPr>
              <a:t>SEGUNDA LECTURA:</a:t>
            </a:r>
            <a:r>
              <a:rPr lang="es-ES_tradnl" sz="2800" b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chemeClr val="tx1"/>
                </a:solidFill>
                <a:latin typeface="Comic Sans MS" pitchFamily="66" charset="0"/>
              </a:rPr>
              <a:t>Primera carta del apóstol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chemeClr val="tx1"/>
                </a:solidFill>
                <a:latin typeface="Comic Sans MS" pitchFamily="66" charset="0"/>
              </a:rPr>
              <a:t> san Pablo a los Corintios.</a:t>
            </a:r>
            <a:endParaRPr lang="es-ES_tradnl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6628" name="Imagen 3" descr="Diagrama&#10;&#10;Descripción generada automáticamente">
            <a:extLst>
              <a:ext uri="{FF2B5EF4-FFF2-40B4-BE49-F238E27FC236}">
                <a16:creationId xmlns:a16="http://schemas.microsoft.com/office/drawing/2014/main" id="{463E3B7E-FBD9-B253-5250-A4C1AA322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/>
          <a:stretch>
            <a:fillRect/>
          </a:stretch>
        </p:blipFill>
        <p:spPr bwMode="auto">
          <a:xfrm>
            <a:off x="5364088" y="3621936"/>
            <a:ext cx="3600400" cy="310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B326356F-1CF9-80ED-B8FF-566E5E075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975" y="5661248"/>
            <a:ext cx="1089199" cy="109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6FD778FE-8405-D10F-E564-56F341814E4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17581" y="908720"/>
            <a:ext cx="8748712" cy="511256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Aleluya, aleluya, aleluya, aleluya. (bis)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s-ES" altLang="es-ES" sz="1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Pueblos todos batid las manos,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aclamad a Dios con voz de júbilo.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Cantad a Dios, cantad.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Cantad a vuestro Rey, cantad.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A vuestro Rey, cantad.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Porque Dios es el Rey de toda la tierra, cantad.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Con vuestras voces, cantad.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s-ES" altLang="es-E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Aleluya, aleluya, aleluya, aleluya. (bis)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48C6432-85DD-24AD-516E-8C172F1DD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184" y="109538"/>
            <a:ext cx="2699916" cy="1016000"/>
          </a:xfrm>
        </p:spPr>
        <p:txBody>
          <a:bodyPr/>
          <a:lstStyle/>
          <a:p>
            <a:pPr algn="r" eaLnBrk="1" hangingPunct="1"/>
            <a:r>
              <a:rPr lang="es-ES" altLang="es-ES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ALELUYA</a:t>
            </a:r>
          </a:p>
        </p:txBody>
      </p:sp>
      <p:pic>
        <p:nvPicPr>
          <p:cNvPr id="2050" name="Picture 2" descr="III CAMPAMENTO SAN ILDEFONSO, COTO RÍOS'15: Eucaristía – Peregrinos de  Ain-Karem">
            <a:extLst>
              <a:ext uri="{FF2B5EF4-FFF2-40B4-BE49-F238E27FC236}">
                <a16:creationId xmlns:a16="http://schemas.microsoft.com/office/drawing/2014/main" id="{0C254C69-3AE5-80EF-2B25-5262C9821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492" y="1414225"/>
            <a:ext cx="3419996" cy="273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nota-musical-imagen-animada-0017">
            <a:extLst>
              <a:ext uri="{FF2B5EF4-FFF2-40B4-BE49-F238E27FC236}">
                <a16:creationId xmlns:a16="http://schemas.microsoft.com/office/drawing/2014/main" id="{4C78D48E-F41C-B8E3-A05B-B353276D6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102" y="1125538"/>
            <a:ext cx="1018812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uadroTexto 1">
            <a:extLst>
              <a:ext uri="{FF2B5EF4-FFF2-40B4-BE49-F238E27FC236}">
                <a16:creationId xmlns:a16="http://schemas.microsoft.com/office/drawing/2014/main" id="{2A10E0D8-9961-5B49-FD70-3BD607107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73" y="107857"/>
            <a:ext cx="15456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san Juan 6</a:t>
            </a:r>
            <a:endParaRPr lang="es-ES" altLang="es-E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9699" name="CuadroTexto 1">
            <a:extLst>
              <a:ext uri="{FF2B5EF4-FFF2-40B4-BE49-F238E27FC236}">
                <a16:creationId xmlns:a16="http://schemas.microsoft.com/office/drawing/2014/main" id="{A9B460E6-4371-0ACD-A068-66C479A6B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866" y="5393086"/>
            <a:ext cx="8495277" cy="14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5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Mi carne es verdadera comida, </a:t>
            </a:r>
          </a:p>
          <a:p>
            <a:pPr>
              <a:lnSpc>
                <a:spcPts val="5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y mi sangre es verdadera bebida.</a:t>
            </a:r>
          </a:p>
        </p:txBody>
      </p:sp>
      <p:pic>
        <p:nvPicPr>
          <p:cNvPr id="29700" name="Picture 6" descr="creo en ti: Domingo 3 junio 2018. El Cuerpo y la Sangre de Cristo (B).  Pagola: Eucaristía y crisis">
            <a:extLst>
              <a:ext uri="{FF2B5EF4-FFF2-40B4-BE49-F238E27FC236}">
                <a16:creationId xmlns:a16="http://schemas.microsoft.com/office/drawing/2014/main" id="{D81E740B-E550-9250-29A4-88E2398E2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09" y="731797"/>
            <a:ext cx="3720234" cy="444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2">
            <a:extLst>
              <a:ext uri="{FF2B5EF4-FFF2-40B4-BE49-F238E27FC236}">
                <a16:creationId xmlns:a16="http://schemas.microsoft.com/office/drawing/2014/main" id="{2DF1ECD2-C427-CDE4-5490-8E6A1E226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88214"/>
            <a:ext cx="6016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0DEA24D-6EA2-03AD-CF4B-48FD4E6FAE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496" y="1268759"/>
            <a:ext cx="3350087" cy="40167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1ECA2D1-A892-4981-8887-28DF29442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b="1" u="sng" spc="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CREDO de los apóstoles</a:t>
            </a:r>
            <a:endParaRPr lang="es-ES" altLang="es-ES" b="1" u="sng" spc="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E345479-74C3-46FA-9C2D-38EDEE042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3" y="836613"/>
            <a:ext cx="4857750" cy="506888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Dios, Padre Todopoderoso,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Creador del cielo y de la tierra.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Jesucristo, su único Hijo,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Nuestro Señor, que fue concebido por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obra y gracia del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nació de Santa María Virgen;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Padeció bajo el poder de Poncio Pilato,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fue crucificado, muerto y sepultado,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descendió a los infiernos,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al tercer día resucitó de entre los muertos,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subió a los cielos y está sentado a la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derecha de Dios, Padre todopoderoso.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2927505-6DEC-44DD-8B7E-49D93FFFE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2591" y="836613"/>
            <a:ext cx="4071937" cy="428625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Desde allí ha de venir a juzgar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a vivos y muertos.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santa Iglesia católica,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comunión de los santos,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el perdón de los pecados,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resurrección de la carne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y la vida eterna.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Amén.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s-ES" altLang="es-ES" sz="1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9" name="Picture 7" descr="http://somos.vicencianos.org/comentarios/files/2012/11/20121202.jpg">
            <a:extLst>
              <a:ext uri="{FF2B5EF4-FFF2-40B4-BE49-F238E27FC236}">
                <a16:creationId xmlns:a16="http://schemas.microsoft.com/office/drawing/2014/main" id="{6C6F1D4B-45BA-46BE-90DF-5B4BB28A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83117"/>
            <a:ext cx="2746648" cy="227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447F2F90-BE78-9137-BE6A-42397370EE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67" y="6021288"/>
            <a:ext cx="1656184" cy="77985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5167196D-901D-F9EF-50DD-DB6740E8DD4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73138" y="4365625"/>
            <a:ext cx="7127875" cy="17272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2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     </a:t>
            </a:r>
            <a:r>
              <a:rPr lang="es-ES" sz="32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>
                <a:solidFill>
                  <a:schemeClr val="tx1"/>
                </a:solidFill>
                <a:latin typeface="Comic Sans MS" panose="030F0702030302020204" pitchFamily="66" charset="0"/>
              </a:rPr>
              <a:t>				</a:t>
            </a:r>
            <a:r>
              <a:rPr lang="es-ES" sz="4000" b="1" cap="small" dirty="0">
                <a:solidFill>
                  <a:schemeClr val="tx1"/>
                </a:solidFill>
                <a:latin typeface="Comic Sans MS" panose="030F0702030302020204" pitchFamily="66" charset="0"/>
              </a:rPr>
              <a:t>Te rogamos, </a:t>
            </a:r>
            <a:r>
              <a:rPr lang="es-ES" sz="3200" b="1" cap="small" dirty="0">
                <a:solidFill>
                  <a:schemeClr val="tx1"/>
                </a:solidFill>
                <a:latin typeface="Comic Sans MS" panose="030F0702030302020204" pitchFamily="66" charset="0"/>
              </a:rPr>
              <a:t>Ó</a:t>
            </a:r>
            <a:r>
              <a:rPr lang="es-ES" sz="4000" b="1" cap="small" dirty="0">
                <a:solidFill>
                  <a:schemeClr val="tx1"/>
                </a:solidFill>
                <a:latin typeface="Comic Sans MS" panose="030F0702030302020204" pitchFamily="66" charset="0"/>
              </a:rPr>
              <a:t>yenos.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B43F387-10D4-5EE7-7F9E-2C75F2E09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548680"/>
            <a:ext cx="6516688" cy="3395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0" name="Picture 7" descr="telefonos">
            <a:extLst>
              <a:ext uri="{FF2B5EF4-FFF2-40B4-BE49-F238E27FC236}">
                <a16:creationId xmlns:a16="http://schemas.microsoft.com/office/drawing/2014/main" id="{7436E8B7-A69B-C1A0-4A20-381D00DAEE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933825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Faceta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9414</TotalTime>
  <Words>1504</Words>
  <Application>Microsoft Office PowerPoint</Application>
  <PresentationFormat>Presentación en pantalla (4:3)</PresentationFormat>
  <Paragraphs>260</Paragraphs>
  <Slides>33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6" baseType="lpstr">
      <vt:lpstr>Arial</vt:lpstr>
      <vt:lpstr>Baskerville Old Face</vt:lpstr>
      <vt:lpstr>Berlin Sans FB</vt:lpstr>
      <vt:lpstr>Bodoni MT Black</vt:lpstr>
      <vt:lpstr>Calibri</vt:lpstr>
      <vt:lpstr>Comic Sans MS</vt:lpstr>
      <vt:lpstr>Open Sans</vt:lpstr>
      <vt:lpstr>Times New Roman</vt:lpstr>
      <vt:lpstr>Trebuchet MS</vt:lpstr>
      <vt:lpstr>Wingdings</vt:lpstr>
      <vt:lpstr>Wingdings 2</vt:lpstr>
      <vt:lpstr>Wingdings 3</vt:lpstr>
      <vt:lpstr>Faceta</vt:lpstr>
      <vt:lpstr>Presentación de PowerPoint</vt:lpstr>
      <vt:lpstr>YO CELEBRARÉ</vt:lpstr>
      <vt:lpstr>Presentación de PowerPoint</vt:lpstr>
      <vt:lpstr>GLORIA AL SEÑOR</vt:lpstr>
      <vt:lpstr>LITURGIA DE LA PALABRA</vt:lpstr>
      <vt:lpstr>ALELUYA</vt:lpstr>
      <vt:lpstr>Presentación de PowerPoint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PARA EL QUE NUNCA LA DIO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NADA NOS SEPARARÁ</vt:lpstr>
      <vt:lpstr>Presentación de PowerPoint</vt:lpstr>
      <vt:lpstr>CORAZÓN DE MARÍA</vt:lpstr>
      <vt:lpstr>Presentación de PowerPoint</vt:lpstr>
      <vt:lpstr>Presentación de PowerPoint</vt:lpstr>
      <vt:lpstr>Presentación de PowerPoint</vt:lpstr>
      <vt:lpstr>¡FELIZ DÍA DEL SEÑOR!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MARIA LUISA FERNANDO VELAZQUEZ</cp:lastModifiedBy>
  <cp:revision>884</cp:revision>
  <dcterms:created xsi:type="dcterms:W3CDTF">2008-10-09T14:11:57Z</dcterms:created>
  <dcterms:modified xsi:type="dcterms:W3CDTF">2023-06-08T20:47:46Z</dcterms:modified>
</cp:coreProperties>
</file>