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5"/>
  </p:notesMasterIdLst>
  <p:sldIdLst>
    <p:sldId id="1296" r:id="rId2"/>
    <p:sldId id="747" r:id="rId3"/>
    <p:sldId id="898" r:id="rId4"/>
    <p:sldId id="890" r:id="rId5"/>
    <p:sldId id="1016" r:id="rId6"/>
    <p:sldId id="907" r:id="rId7"/>
    <p:sldId id="1407" r:id="rId8"/>
    <p:sldId id="1306" r:id="rId9"/>
    <p:sldId id="1307" r:id="rId10"/>
    <p:sldId id="1351" r:id="rId11"/>
    <p:sldId id="1023" r:id="rId12"/>
    <p:sldId id="764" r:id="rId13"/>
    <p:sldId id="1276" r:id="rId14"/>
    <p:sldId id="1277" r:id="rId15"/>
    <p:sldId id="347" r:id="rId16"/>
    <p:sldId id="1028" r:id="rId17"/>
    <p:sldId id="348" r:id="rId18"/>
    <p:sldId id="349" r:id="rId19"/>
    <p:sldId id="1381" r:id="rId20"/>
    <p:sldId id="1398" r:id="rId21"/>
    <p:sldId id="766" r:id="rId22"/>
    <p:sldId id="1408" r:id="rId23"/>
    <p:sldId id="1222" r:id="rId24"/>
    <p:sldId id="1223" r:id="rId25"/>
    <p:sldId id="1224" r:id="rId26"/>
    <p:sldId id="1403" r:id="rId27"/>
    <p:sldId id="744" r:id="rId28"/>
    <p:sldId id="1404" r:id="rId29"/>
    <p:sldId id="1405" r:id="rId30"/>
    <p:sldId id="1353" r:id="rId31"/>
    <p:sldId id="1354" r:id="rId32"/>
    <p:sldId id="699" r:id="rId33"/>
    <p:sldId id="1304" r:id="rId3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00CC"/>
    <a:srgbClr val="9933FF"/>
    <a:srgbClr val="9900FF"/>
    <a:srgbClr val="0000CC"/>
    <a:srgbClr val="006600"/>
    <a:srgbClr val="0080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6" autoAdjust="0"/>
    <p:restoredTop sz="95226" autoAdjust="0"/>
  </p:normalViewPr>
  <p:slideViewPr>
    <p:cSldViewPr>
      <p:cViewPr varScale="1">
        <p:scale>
          <a:sx n="82" d="100"/>
          <a:sy n="82" d="100"/>
        </p:scale>
        <p:origin x="108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93C8A3A-3957-41C1-9514-B7ECD4C749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F56035D-C417-42C2-AD03-27FC97B137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C174C20-E7C4-4732-866B-762DBB44F25D}" type="datetimeFigureOut">
              <a:rPr lang="es-ES"/>
              <a:pPr>
                <a:defRPr/>
              </a:pPr>
              <a:t>19/05/2023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9CC580B-C122-4D35-9604-C204097A4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2F96C20A-49FF-435A-839E-96EE5CA72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355837DF-70A4-4BDD-8F49-579B726A89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0CFC211C-6B40-4AA9-89AC-5C3981387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86FA41-FB96-49EB-9E0A-FCC6B0C5E2E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C784FC20-FDE9-4E0F-AB9A-E1CF959A51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54C3A58B-9D2D-4A0C-BCFF-89458C675F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6FF04C1D-BDCA-467C-929D-31A6B1614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BB1D64-ACB0-48C8-8719-617B276574C8}" type="slidenum">
              <a:rPr lang="es-ES" altLang="es-ES" smtClean="0">
                <a:solidFill>
                  <a:srgbClr val="000000"/>
                </a:solidFill>
              </a:rPr>
              <a:pPr/>
              <a:t>1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BB414FFC-C57B-4847-60C8-98B5506575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44F505B4-A528-6108-F3AA-6AEB1335CD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CF53CF8F-2FC8-D71D-4D52-F7AB49F91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8AEE56CC-3C82-4993-A6A4-9BEAD58F0D5C}" type="slidenum">
              <a:rPr lang="es-ES" altLang="es-ES" smtClean="0">
                <a:latin typeface="Arial" panose="020B0604020202020204" pitchFamily="34" charset="0"/>
              </a:rPr>
              <a:pPr/>
              <a:t>5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>
            <a:extLst>
              <a:ext uri="{FF2B5EF4-FFF2-40B4-BE49-F238E27FC236}">
                <a16:creationId xmlns:a16="http://schemas.microsoft.com/office/drawing/2014/main" id="{DFCD3355-4CCF-4D46-88EB-ED59DA3073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Marcador de notas 2">
            <a:extLst>
              <a:ext uri="{FF2B5EF4-FFF2-40B4-BE49-F238E27FC236}">
                <a16:creationId xmlns:a16="http://schemas.microsoft.com/office/drawing/2014/main" id="{6A1986C1-4002-41F7-B45D-141C9499B3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5300" name="Marcador de número de diapositiva 3">
            <a:extLst>
              <a:ext uri="{FF2B5EF4-FFF2-40B4-BE49-F238E27FC236}">
                <a16:creationId xmlns:a16="http://schemas.microsoft.com/office/drawing/2014/main" id="{E1F43EEE-AE5C-42E7-A022-36A7D2F841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5C1948-8BA0-4E9A-B63A-EABAEDC508D1}" type="slidenum">
              <a:rPr lang="es-ES" altLang="es-ES" smtClean="0"/>
              <a:pPr/>
              <a:t>32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>
            <a:extLst>
              <a:ext uri="{FF2B5EF4-FFF2-40B4-BE49-F238E27FC236}">
                <a16:creationId xmlns:a16="http://schemas.microsoft.com/office/drawing/2014/main" id="{A50B5684-E138-4F95-B029-225ABC09B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>
            <a:extLst>
              <a:ext uri="{FF2B5EF4-FFF2-40B4-BE49-F238E27FC236}">
                <a16:creationId xmlns:a16="http://schemas.microsoft.com/office/drawing/2014/main" id="{C8BB2FFC-F778-4D95-9EDA-5CC4F23E35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7348" name="Marcador de número de diapositiva 3">
            <a:extLst>
              <a:ext uri="{FF2B5EF4-FFF2-40B4-BE49-F238E27FC236}">
                <a16:creationId xmlns:a16="http://schemas.microsoft.com/office/drawing/2014/main" id="{B93B0334-E81C-4F6E-BE50-6EC220D41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151F4-24B2-4ECB-A770-65C5BD0B823B}" type="slidenum">
              <a:rPr lang="es-ES" altLang="es-ES" smtClean="0"/>
              <a:pPr/>
              <a:t>33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B67B704C-8506-4BAC-9919-103B1516CF4B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2B48085B-3267-4A44-B36C-C2448333E4DB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50D02908-B99D-4822-B6B0-878AC51B33AE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282A9D8C-A439-4A16-A8E3-21FC5B32F71D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2C41F875-B5DA-49C7-9DA2-71C700766A50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895DEB7A-1E98-4B16-8FE6-2C282241646D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E0496438-650D-42CA-B504-EF3EBF2C8248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3CE31F9D-6FE4-4919-B242-8F80C5C8C0BF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30D2C6E1-FCB2-4421-9714-E5DCA0E3F9A4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E92E41F1-E27A-4C1F-B5C2-5D2838F0FD87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9EBE8FA9-8F31-462A-BFC5-D9A0F8979330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9DBF350-E757-4BA3-BF32-41947776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1463AC1-B5CF-4B05-AB35-77DDB621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256C3BB-FB66-4C66-A4E1-422BB66E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8147-B7E6-4C70-9763-C5A18D8C481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693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ECA01-8C96-4747-8CBC-F75B01DA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A2C08-EB89-468C-A6D6-99F6A1CE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E7E4D-FADC-4337-A758-54F186F1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1755-5E26-4698-A932-79C1088FB34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9738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A1881A89-9512-4EB7-9A35-74AEB0AAB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E660DC0E-3FD3-4675-96AD-E5630D1A0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674005-E728-45EE-9EB0-CB8C170ADF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2BC8DE-6C2E-40C3-9B36-F585D338BD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E942D2-DFDE-40D6-903D-A27A0CBEBE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C330D-C4B8-46B4-9256-4474CB528EF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7805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BEA26-A706-4FBE-983C-FAA19774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A3916-79B6-4A9E-8446-DAB5EFBE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95ACC-E012-44C8-826B-9D9B13F3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CB64-3800-4887-B904-3FC3A1C11C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7935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B2B1436E-18B4-4548-A511-753B5A490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C814F505-A523-43D9-8BF0-0E861F57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7F44E7-F8B9-4100-B6AB-6C376B413E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13EFB8-0904-4DAD-91F0-D4F2D44D11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1E99D-0F6C-4270-B145-6B83A31824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B42A0-4039-4903-BF9F-0E99A02F7A5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92160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08066E-5D69-40C2-BE46-386BA23D74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F982FE-4880-4D1C-AD9E-B9CF46E872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CAEB99-6FC7-46E1-AE29-F866AFE401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6311-4B00-42A6-BB2E-FF2E37B7E1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3203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41E2B-F8E3-4FDF-839A-42EFFDC0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7F6AD-507E-4C47-8ED7-955BD8E3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3BF7C-D34A-4BAB-AF4C-BAAA9044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02D24-7FA7-46E2-8F61-204DD600407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046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EF64D-1CBB-4744-9444-C103396D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55DAF-A3D5-4B7A-B950-DC4414D2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91133-53C0-44F3-9F31-8B99576A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02E5-6F2A-4949-9EF5-0A477FAC135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99349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814A188-57D2-4D4F-9E91-C982C5FFC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B2615A3-82E2-476F-A2CF-6B0A06337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29BAC-088D-4873-A668-DDBDBFA2A7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EE095ADD-8799-4949-9074-46324B6FF43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287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D735804-EA0A-49FB-9C88-FD73D3F9E9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110A9F4-DCA6-4CDE-898A-0E8B29410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1F2C-8DEA-4114-BE2D-07BD07C5C3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15686427-4B96-4197-A192-178A4CA424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05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68348-930E-43ED-9B92-EBB00136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4DD1E-CF3C-4D48-9F04-45D41B4C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1C8A8-2CA7-4861-B05D-43E86D39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31D3-5A2B-4671-B7F4-37FDCEAF41A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6436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79DE4-B85B-4C7E-982F-1E8BB596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7DA2E-9177-4009-9B5A-60C8C6A9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34C2-151A-4659-8F39-145E739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0AA4-2F07-43F6-8FC3-C455732D7D9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122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D42137-57B8-4033-9BF1-4103C3AD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BE1FAB-1526-4047-9C73-81E6C786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2E374E-9C14-4A63-A1B7-84F42F3A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79AE-9789-44E4-B12A-81F444B9B9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224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13B4F0-7859-4D8D-96F9-A5CA6E68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97994A-4D6B-4D7C-A9C6-83B0416E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21ACD3-C324-4CE6-9FB6-2230068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031A-9599-4874-A9EB-6160EAA8B56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567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06679A-43A9-4030-A013-6EFECD3D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052B34-E443-4126-9CD6-28E4C336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75CE38-88D9-49EF-9CDF-6D4FF537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5D9D-01E1-4384-8A54-E7108217D61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203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951598E-0F2B-4928-AEF1-6E4B7D33D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D1733-D754-4D9D-83CC-069AAE85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CB58A8-475F-4D3E-95A6-D23ECD26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8B16-B233-4DF8-A8D0-EDB2288724C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360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370BF2-4C80-4865-B092-D338783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CA0FCC-8E1D-4349-9EDE-09B5A8C0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ACCAC2-0EAC-4F56-815B-7CD49D80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38240-CB26-4659-8904-A3FE5F9DA43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0468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075FBF-4D55-486C-97FA-DCCA59D0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CE993C-ADA8-44D9-8A94-998D2068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93C57D-557E-4F39-923F-0F369A75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94B9-C1C7-4654-AC21-219722CFF75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287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4E74F759-56D1-42DD-B7FF-E6A5BC8BB3CC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DE9512-79D7-48DF-B576-257081C46439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99D2A9-63FE-4EDD-A7B1-ABED49E98D8F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4EDBEDF-DEB3-4ADA-9064-EF97F9CCC60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2A83288-9091-4793-9A1E-9720618AD3E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FBBE9E3-8270-46E8-BF4C-B2752EFF7E3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C08AF1C-C9C1-4715-8AFE-3E3E4B615C62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833B39A-5DCA-47DE-AF2F-668DF773E0A6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736BB23-D85E-491D-A215-0C3C1781B07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8E481B0-64B2-4F56-AD0C-69C5CDD9B6F8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D99D4B4-56E5-48A4-A428-A7EE48322269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C0EC35D-1FE0-4DB5-BB9D-77096910D2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ED15CD0-C26A-4FF6-B042-F6B643E907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584C8-2893-49B4-95E3-253B142B3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E61F-737F-41DD-B0B6-2156C4055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86F5E-B5D7-435F-B132-9476E5C20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pPr>
              <a:defRPr/>
            </a:pPr>
            <a:fld id="{84E19B24-01CB-486E-9D15-6F945FCEA86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38" r:id="rId1"/>
    <p:sldLayoutId id="2147489039" r:id="rId2"/>
    <p:sldLayoutId id="2147489040" r:id="rId3"/>
    <p:sldLayoutId id="2147489041" r:id="rId4"/>
    <p:sldLayoutId id="2147489042" r:id="rId5"/>
    <p:sldLayoutId id="2147489043" r:id="rId6"/>
    <p:sldLayoutId id="2147489044" r:id="rId7"/>
    <p:sldLayoutId id="2147489045" r:id="rId8"/>
    <p:sldLayoutId id="2147489046" r:id="rId9"/>
    <p:sldLayoutId id="2147489047" r:id="rId10"/>
    <p:sldLayoutId id="2147489048" r:id="rId11"/>
    <p:sldLayoutId id="2147489049" r:id="rId12"/>
    <p:sldLayoutId id="2147489050" r:id="rId13"/>
    <p:sldLayoutId id="2147489051" r:id="rId14"/>
    <p:sldLayoutId id="2147489052" r:id="rId15"/>
    <p:sldLayoutId id="2147489053" r:id="rId16"/>
    <p:sldLayoutId id="2147489054" r:id="rId17"/>
    <p:sldLayoutId id="2147489055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FC38E8-0BBE-4D8D-A4AE-7575282A7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2136415" y="1217961"/>
            <a:ext cx="5387913" cy="37952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rgbClr val="FFC000">
                <a:alpha val="40000"/>
              </a:srgbClr>
            </a:glow>
          </a:effectLst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2B4BD84E-AD29-487F-A965-37BE3F140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98000">
                <a:srgbClr val="FFC000"/>
              </a:gs>
              <a:gs pos="80000">
                <a:schemeClr val="accent1">
                  <a:lumMod val="0"/>
                  <a:lumOff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4CADD64B-BDA5-41C8-B8C0-678ABD743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645025" y="404813"/>
            <a:ext cx="4395787" cy="43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" name="2 Subtítulo">
            <a:extLst>
              <a:ext uri="{FF2B5EF4-FFF2-40B4-BE49-F238E27FC236}">
                <a16:creationId xmlns:a16="http://schemas.microsoft.com/office/drawing/2014/main" id="{56C9B9F6-27CE-4CAA-95A0-3BB8E6ED7256}"/>
              </a:ext>
            </a:extLst>
          </p:cNvPr>
          <p:cNvSpPr txBox="1">
            <a:spLocks/>
          </p:cNvSpPr>
          <p:nvPr/>
        </p:nvSpPr>
        <p:spPr bwMode="auto">
          <a:xfrm>
            <a:off x="8748713" y="5403850"/>
            <a:ext cx="8894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4E6E1B6-28BB-40F0-B7CE-D459BAA98F70}"/>
              </a:ext>
            </a:extLst>
          </p:cNvPr>
          <p:cNvSpPr txBox="1"/>
          <p:nvPr/>
        </p:nvSpPr>
        <p:spPr>
          <a:xfrm>
            <a:off x="9684568" y="74083"/>
            <a:ext cx="3619902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FC00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</a:rPr>
              <a:t> ¡BIENVENIDOS!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4288 -0.0169 L -0.48941 0.0370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49948 0.0108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94306 -0.0254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53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215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1.bp.blogspot.com/-p1vWe4tajQo/TdqRGpJuJ3I/AAAAAAAAAQs/09WYbxszJCU/s1600/pan.jpg.jpg">
            <a:extLst>
              <a:ext uri="{FF2B5EF4-FFF2-40B4-BE49-F238E27FC236}">
                <a16:creationId xmlns:a16="http://schemas.microsoft.com/office/drawing/2014/main" id="{5455AA42-2ED1-D9A6-9D49-DBB755DBC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/>
          <a:stretch/>
        </p:blipFill>
        <p:spPr bwMode="auto">
          <a:xfrm>
            <a:off x="5508104" y="2709863"/>
            <a:ext cx="3385071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">
            <a:extLst>
              <a:ext uri="{FF2B5EF4-FFF2-40B4-BE49-F238E27FC236}">
                <a16:creationId xmlns:a16="http://schemas.microsoft.com/office/drawing/2014/main" id="{53859257-B1D6-914F-FEBF-F1C42B9A3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615950"/>
            <a:ext cx="8704263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dar, que no me hayas dado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decir, que no me hayas dicho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puedo hacer por Ti, si yo no puedo hacer nada?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Si yo no puedo hacer nada, si no es por Ti mi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				</a:t>
            </a:r>
            <a:r>
              <a:rPr lang="es-ES" altLang="es-ES" sz="2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1BB6F523-2631-8E8D-3325-78D7216C2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122784"/>
            <a:ext cx="5535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TE PUEDO DAR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D84E4FB2-E566-4ECD-8B73-DD818A32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s-ES" altLang="es-ES" sz="2400" i="1" dirty="0">
                <a:solidFill>
                  <a:srgbClr val="FFC000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s-ES" alt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7D5BD484-883F-4E09-9A89-E484CE6D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A1288243-284E-4413-95D6-F10D7334E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7892" name="Imagen 2">
            <a:extLst>
              <a:ext uri="{FF2B5EF4-FFF2-40B4-BE49-F238E27FC236}">
                <a16:creationId xmlns:a16="http://schemas.microsoft.com/office/drawing/2014/main" id="{C6BA49F6-B1F7-4B8D-8679-93404532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CFECAF9C-1D10-4F37-92A8-0E3D4B06A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400675" y="1841500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590391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Santo, Santo, Santo es el Señor,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Dios del universo.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Llenos están el cielo y la tierra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de su gloria.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Bendito el que viene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en el nombre del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ANTO ES EL SEÑOR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0B19ACD0-DC12-4D3E-8D93-BAD973C3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268760"/>
            <a:ext cx="4086225" cy="2619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9939" name="5 CuadroTexto">
            <a:extLst>
              <a:ext uri="{FF2B5EF4-FFF2-40B4-BE49-F238E27FC236}">
                <a16:creationId xmlns:a16="http://schemas.microsoft.com/office/drawing/2014/main" id="{A2F81606-958E-4F90-8951-74BDAD47B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260350"/>
            <a:ext cx="53282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8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2D3E148-80C5-49BC-9497-0D2D2D8C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54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A939E8F4-D60F-4E2C-A701-60A80DBD36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400" i="1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52395930-10EB-40FD-8E1C-6A62BA61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3 CuadroTexto">
            <a:extLst>
              <a:ext uri="{FF2B5EF4-FFF2-40B4-BE49-F238E27FC236}">
                <a16:creationId xmlns:a16="http://schemas.microsoft.com/office/drawing/2014/main" id="{422B9360-1779-4F72-B348-32542A574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41988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70C770A-F492-4BB5-A096-55D6DE0D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19697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66F404D4-3F0D-490E-BF61-AFCDDBB3FA80}"/>
              </a:ext>
            </a:extLst>
          </p:cNvPr>
          <p:cNvSpPr/>
          <p:nvPr/>
        </p:nvSpPr>
        <p:spPr>
          <a:xfrm>
            <a:off x="192871" y="26064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9900"/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41990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6CA13D68-24D6-4DD2-9E3D-69E73FF1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221CC509-FE9B-4116-B865-6A13B0A9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8" descr="http://www.waece.org/sabemos/imagenescomidas/ima_pan.gif">
            <a:extLst>
              <a:ext uri="{FF2B5EF4-FFF2-40B4-BE49-F238E27FC236}">
                <a16:creationId xmlns:a16="http://schemas.microsoft.com/office/drawing/2014/main" id="{D4A8D7E0-0324-4B90-B8F2-5902AA93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44800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F:\descarga.jpg">
            <a:extLst>
              <a:ext uri="{FF2B5EF4-FFF2-40B4-BE49-F238E27FC236}">
                <a16:creationId xmlns:a16="http://schemas.microsoft.com/office/drawing/2014/main" id="{FEF65B19-775D-4413-BC77-7E5E7992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C07E600F-6922-A6FC-9C9F-AEBE300F4C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3D30BEE-BA0C-4C5E-8C3A-C7D3CA74E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013" y="333375"/>
            <a:ext cx="7416800" cy="5783263"/>
          </a:xfrm>
        </p:spPr>
        <p:txBody>
          <a:bodyPr rtlCol="0"/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  <a:endParaRPr lang="es-ES" sz="16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BFC09C7-2559-435D-A748-3C4E105EE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404813"/>
            <a:ext cx="7972425" cy="5783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FFC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</a:endParaRPr>
          </a:p>
        </p:txBody>
      </p:sp>
      <p:sp>
        <p:nvSpPr>
          <p:cNvPr id="44035" name="3 CuadroTexto">
            <a:extLst>
              <a:ext uri="{FF2B5EF4-FFF2-40B4-BE49-F238E27FC236}">
                <a16:creationId xmlns:a16="http://schemas.microsoft.com/office/drawing/2014/main" id="{A9FC4C5C-F351-46E0-BC70-D9B7BC3FB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60350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44036" name="Picture 10" descr="Resultado de imagen de mano corazon fano">
            <a:extLst>
              <a:ext uri="{FF2B5EF4-FFF2-40B4-BE49-F238E27FC236}">
                <a16:creationId xmlns:a16="http://schemas.microsoft.com/office/drawing/2014/main" id="{42DAE7BF-D939-48C9-80D5-F8EEE37F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799025"/>
            <a:ext cx="7452320" cy="49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986"/>
            <a:ext cx="7345065" cy="782637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PARA EL QUE NUNCA LA DIO</a:t>
            </a:r>
            <a:endParaRPr lang="es-ES" altLang="es-ES" b="1" u="sng" dirty="0">
              <a:solidFill>
                <a:srgbClr val="FFC000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963E2494-9435-64D1-2110-85BF814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1548946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0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6F02103-B55E-4BD5-B4A8-C9D7AAE4C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44" y="1124744"/>
            <a:ext cx="3442552" cy="3121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49676F8-B52D-4B30-9E7A-FFFC1F169A63}"/>
              </a:ext>
            </a:extLst>
          </p:cNvPr>
          <p:cNvSpPr/>
          <p:nvPr/>
        </p:nvSpPr>
        <p:spPr>
          <a:xfrm>
            <a:off x="34925" y="765175"/>
            <a:ext cx="8967788" cy="5761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44958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la fiesta, la fiesta con Jesús.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cantar, a celebrar, 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que con nosotros se quiso quedar.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endParaRPr lang="es-ES" sz="12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Lleva la mano hasta la frente;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lleva la mano al barrigón,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al hombro izquierdo y luego al derecho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di muy fuerte: ¡La fiesta empezó!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endParaRPr lang="es-ES" sz="11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la fiesta, la fiesta con Jesús.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cantar, a celebrar, 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que con nosotros se quiso quedar. (bis)</a:t>
            </a:r>
          </a:p>
        </p:txBody>
      </p:sp>
      <p:sp>
        <p:nvSpPr>
          <p:cNvPr id="23556" name="1 Título">
            <a:extLst>
              <a:ext uri="{FF2B5EF4-FFF2-40B4-BE49-F238E27FC236}">
                <a16:creationId xmlns:a16="http://schemas.microsoft.com/office/drawing/2014/main" id="{83DE6007-F3A7-4B23-AE54-14C335E7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200" y="115888"/>
            <a:ext cx="4824413" cy="796925"/>
          </a:xfrm>
        </p:spPr>
        <p:txBody>
          <a:bodyPr/>
          <a:lstStyle/>
          <a:p>
            <a:pPr algn="r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VEN A LA FIESTA</a:t>
            </a:r>
            <a:endParaRPr lang="es-ES" altLang="es-ES" b="1" u="sng" dirty="0">
              <a:solidFill>
                <a:srgbClr val="FFC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10" descr="corazon-imagen-animada-0861">
            <a:extLst>
              <a:ext uri="{FF2B5EF4-FFF2-40B4-BE49-F238E27FC236}">
                <a16:creationId xmlns:a16="http://schemas.microsoft.com/office/drawing/2014/main" id="{5A9B428B-C1F2-3C7A-0785-51DFACECB9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12813"/>
            <a:ext cx="1470836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332656"/>
            <a:ext cx="8676457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0E348C3D-0CE1-FAEA-55F1-B27A21C8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9804"/>
            <a:ext cx="3250140" cy="22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44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5">
            <a:extLst>
              <a:ext uri="{FF2B5EF4-FFF2-40B4-BE49-F238E27FC236}">
                <a16:creationId xmlns:a16="http://schemas.microsoft.com/office/drawing/2014/main" id="{A319B688-9025-434F-89E8-FDE28F79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613"/>
            <a:ext cx="755967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1">
            <a:extLst>
              <a:ext uri="{FF2B5EF4-FFF2-40B4-BE49-F238E27FC236}">
                <a16:creationId xmlns:a16="http://schemas.microsoft.com/office/drawing/2014/main" id="{0101D003-49F7-B72E-BF9B-BB7860E52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61" y="6189038"/>
            <a:ext cx="18886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latin typeface="Comic Sans MS" panose="030F0702030302020204" pitchFamily="66" charset="0"/>
              </a:rPr>
              <a:t>san Mateo 28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0196C2-529C-61B9-E76C-BB10A60B9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340768"/>
            <a:ext cx="8496944" cy="8488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600" b="1" dirty="0">
                <a:latin typeface="Comic Sans MS" pitchFamily="66" charset="0"/>
              </a:rPr>
              <a:t>Se me ha dado todo poder en el cielo y en la tierra.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41C0C42-AA51-2614-BB79-C2D00151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" y="116632"/>
            <a:ext cx="9099985" cy="1478945"/>
          </a:xfrm>
        </p:spPr>
        <p:txBody>
          <a:bodyPr/>
          <a:lstStyle/>
          <a:p>
            <a:pPr algn="ctr" eaLnBrk="1" hangingPunct="1"/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VII DOMINGO DE PASCUA</a:t>
            </a:r>
            <a:b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ASCENSIÓN DEL SEÑOR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8" name="Picture 4" descr="Navegar Mar Adentro: Evangelio según San Mateo 28,16-20 - &quot;La Ascensión del  Señor&quot; -">
            <a:extLst>
              <a:ext uri="{FF2B5EF4-FFF2-40B4-BE49-F238E27FC236}">
                <a16:creationId xmlns:a16="http://schemas.microsoft.com/office/drawing/2014/main" id="{CEA5F141-ED13-F1A7-905D-674D4B704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1" y="2115931"/>
            <a:ext cx="5512803" cy="397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F4B5847-C28E-E7DD-8949-AE320AEBF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61404"/>
            <a:ext cx="2662842" cy="372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32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E7DC3597-653D-41F5-B955-F2ACC8CC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052736"/>
            <a:ext cx="8281987" cy="565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Bendigamos al Señor,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Dios de toda la creación,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por habernos regalado su amor.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su bondad y su perdón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su gran fidelidad,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por los siglos de los siglos durarán.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8A3D89AB-5389-484F-937F-C18B22F91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613" y="6331222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1/3</a:t>
            </a:r>
            <a:endParaRPr lang="es-ES" altLang="es-ES" sz="180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12E766-3A0D-4B3E-A58C-A56A8C847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1052513"/>
            <a:ext cx="2281238" cy="321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id="{4B819995-E1F8-433C-A783-9EDD0538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9" y="260350"/>
            <a:ext cx="6551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BENDIGAMOS AL SEÑOR</a:t>
            </a:r>
            <a:endParaRPr lang="es-ES" altLang="es-ES" sz="36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contenido 2">
            <a:extLst>
              <a:ext uri="{FF2B5EF4-FFF2-40B4-BE49-F238E27FC236}">
                <a16:creationId xmlns:a16="http://schemas.microsoft.com/office/drawing/2014/main" id="{8571C19B-0E71-4CF0-8615-36A1ACAD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11256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Enviados con poder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en el nombre de Jesús,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sanar a los enfermos del dolor;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los ciegos dar visión,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los pobres la verdad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a los presos y oprimidos libertad.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CuadroTexto 1">
            <a:extLst>
              <a:ext uri="{FF2B5EF4-FFF2-40B4-BE49-F238E27FC236}">
                <a16:creationId xmlns:a16="http://schemas.microsoft.com/office/drawing/2014/main" id="{081EE7CE-AC45-459D-9154-636EB60A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661" y="6329635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200712-9013-4D0D-A520-8D410A9D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77800"/>
            <a:ext cx="2308225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contenido 2">
            <a:extLst>
              <a:ext uri="{FF2B5EF4-FFF2-40B4-BE49-F238E27FC236}">
                <a16:creationId xmlns:a16="http://schemas.microsoft.com/office/drawing/2014/main" id="{C45C705B-7C74-425C-BFFE-E942B282A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806450"/>
            <a:ext cx="7886700" cy="514283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Con la fuerza de su amor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y de la resurrección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anunciamos llega ya la salvación.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Que ni el miedo ni el dolor,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ni la duda o la opresión,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borrarán la paz de nuestro corazón.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s-ES" altLang="es-ES" sz="24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CuadroTexto 1">
            <a:extLst>
              <a:ext uri="{FF2B5EF4-FFF2-40B4-BE49-F238E27FC236}">
                <a16:creationId xmlns:a16="http://schemas.microsoft.com/office/drawing/2014/main" id="{0876DC2D-3978-447B-A9FB-321C8260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8943" y="6312772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3/3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F9A8D2-5472-48F3-A18E-DF9C96077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77800"/>
            <a:ext cx="2308225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I Domingo de Pascua: La Ascensión del Señor | LMC España">
            <a:extLst>
              <a:ext uri="{FF2B5EF4-FFF2-40B4-BE49-F238E27FC236}">
                <a16:creationId xmlns:a16="http://schemas.microsoft.com/office/drawing/2014/main" id="{667CD105-5921-117C-81D1-EBF9ABD8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3026213" cy="50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55463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FFC000"/>
                </a:solidFill>
                <a:ea typeface="+mj-ea"/>
                <a:cs typeface="+mj-cs"/>
              </a:rPr>
              <a:t>MÁS ALLÁ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mis miedos,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 inseguridad,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quiero darte una respuesta.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Aquí estoy, para hacer tu voluntad,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para que mi amor sea decirte Sí,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hasta el final.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72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4 CuadroTexto">
            <a:extLst>
              <a:ext uri="{FF2B5EF4-FFF2-40B4-BE49-F238E27FC236}">
                <a16:creationId xmlns:a16="http://schemas.microsoft.com/office/drawing/2014/main" id="{BC6C34B8-F27C-49E2-96F6-A8495BA28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5017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3867B1DB-5D3C-4AF7-B5D8-428731E87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5 Rectángulo">
            <a:extLst>
              <a:ext uri="{FF2B5EF4-FFF2-40B4-BE49-F238E27FC236}">
                <a16:creationId xmlns:a16="http://schemas.microsoft.com/office/drawing/2014/main" id="{6C3E77E9-0CA8-4F61-92BE-CE02B106D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300663"/>
            <a:ext cx="3673475" cy="5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>
            <a:extLst>
              <a:ext uri="{FF2B5EF4-FFF2-40B4-BE49-F238E27FC236}">
                <a16:creationId xmlns:a16="http://schemas.microsoft.com/office/drawing/2014/main" id="{A388CD7E-4941-4AFD-B1D0-B39E356D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188913"/>
            <a:ext cx="7488882" cy="796925"/>
          </a:xfrm>
        </p:spPr>
        <p:txBody>
          <a:bodyPr/>
          <a:lstStyle/>
          <a:p>
            <a:pPr algn="r"/>
            <a:r>
              <a:rPr lang="es-ES_tradnl" altLang="es-ES" sz="4400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AVE MARÍA </a:t>
            </a:r>
            <a:endParaRPr lang="es-ES" altLang="es-ES" sz="4400" b="1" u="sng" dirty="0">
              <a:solidFill>
                <a:srgbClr val="FFC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227" name="4 CuadroTexto">
            <a:extLst>
              <a:ext uri="{FF2B5EF4-FFF2-40B4-BE49-F238E27FC236}">
                <a16:creationId xmlns:a16="http://schemas.microsoft.com/office/drawing/2014/main" id="{47F71C48-8093-4626-9F72-00867FC0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08050"/>
            <a:ext cx="8389938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Tantas cosas en la vida nos ofrecen plenitud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nos son más que mentiras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que desgastan la inquietud.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Tú has llenado mi existencia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al quererme de verdad.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Yo quisiera, Madre buena,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amarte más.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2228" name="CuadroTexto 1">
            <a:extLst>
              <a:ext uri="{FF2B5EF4-FFF2-40B4-BE49-F238E27FC236}">
                <a16:creationId xmlns:a16="http://schemas.microsoft.com/office/drawing/2014/main" id="{C04B5CEC-A541-41A7-A53C-39FDCD76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1/4</a:t>
            </a:r>
          </a:p>
        </p:txBody>
      </p:sp>
      <p:pic>
        <p:nvPicPr>
          <p:cNvPr id="3074" name="Picture 2" descr="MARÍA, MADRE DE DIOS! - Parroquia Patriarca San José">
            <a:extLst>
              <a:ext uri="{FF2B5EF4-FFF2-40B4-BE49-F238E27FC236}">
                <a16:creationId xmlns:a16="http://schemas.microsoft.com/office/drawing/2014/main" id="{9E8FA66C-236D-0D11-EA91-A1ED673F3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653" y="1484923"/>
            <a:ext cx="3454324" cy="51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estrella-imagen-animada-0093">
            <a:extLst>
              <a:ext uri="{FF2B5EF4-FFF2-40B4-BE49-F238E27FC236}">
                <a16:creationId xmlns:a16="http://schemas.microsoft.com/office/drawing/2014/main" id="{F2EA5FF6-AB10-E30B-9EA6-379363790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3E6C5A42-6195-FDA0-C4B0-7A9EE99D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11971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En silencio escuchabas la palabra de Jesús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la hacías pan de vida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meditando en tu interior.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La semilla que ha caído ya germina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ya está en flor.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Con el corazón en fiesta, cantaré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Ave María, Ave María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Ave María, Ave María</a:t>
            </a: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A8690411-43BC-C562-4FAF-6C33C8AC9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4" y="1698625"/>
            <a:ext cx="3311971" cy="49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DC8191C8-6EB2-3E47-A246-994FFCE0F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2924944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8324935D-11DA-10A1-D5CB-48D48107B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DF7DABB-5664-C164-E207-E7515A7CE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" y="116632"/>
            <a:ext cx="9099985" cy="1478945"/>
          </a:xfrm>
        </p:spPr>
        <p:txBody>
          <a:bodyPr/>
          <a:lstStyle/>
          <a:p>
            <a:pPr algn="ctr" eaLnBrk="1" hangingPunct="1"/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VII DOMINGO DE PASCUA</a:t>
            </a:r>
            <a:b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ASCENSIÓN DEL SEÑOR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ᐅ DIBUJOS para el DOMINGO de la ASCENSIÓN del SEÑOR">
            <a:extLst>
              <a:ext uri="{FF2B5EF4-FFF2-40B4-BE49-F238E27FC236}">
                <a16:creationId xmlns:a16="http://schemas.microsoft.com/office/drawing/2014/main" id="{86A71802-163D-6F0D-BA0A-03EE1BC94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45310"/>
            <a:ext cx="44692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D8064892-08F4-9E3F-4958-AEAECEFC9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82505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14E1A3C-AD5D-9814-8B43-539C35135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70963"/>
            <a:ext cx="262339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2AE3B1-00F8-87EF-C45D-0713A5303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5877272"/>
            <a:ext cx="325070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_tradnl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@cristoredentorva</a:t>
            </a: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1B31FCC-D9DC-1781-C82F-6A59CF306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612010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559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que yo era muy niño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estado junto a mí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guiado de tu mano,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aprendí a decir que sí.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calor de la esperanza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nunca se enfrió mi fe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en la noche más oscura fuiste luz.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3/4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F552408A-5EEC-955B-9D67-B15BB649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022276" cy="453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BF546873-3EA9-9A83-73E1-912BF8EE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D0FB1351-C80A-286F-9651-F0F19E2D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91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223" y="332656"/>
            <a:ext cx="8389937" cy="559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 dejes, Madre mía,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 conmigo al caminar.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Quiero compartir mi vida y crear fraternidad.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Muchas cosas en nosotros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el fruto de tu amor.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plegaria más sencilla cantaré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 María, Ave María</a:t>
            </a:r>
            <a:endParaRPr lang="es-ES" sz="26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s-ES" sz="2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Ave María, Ave María</a:t>
            </a:r>
            <a:endParaRPr lang="es-ES" altLang="es-ES" sz="2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4/4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8E3824D8-5B55-E7C3-8FA1-AD8E58FC0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58909"/>
            <a:ext cx="2904975" cy="43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62BE5CD0-B4E8-2F1B-D2BA-0333F37D3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445707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6E016C68-D299-D5CF-598C-30F47C7CD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01248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68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00021119-09B3-4045-A0F9-16BCB3D5AB7E}"/>
              </a:ext>
            </a:extLst>
          </p:cNvPr>
          <p:cNvSpPr txBox="1">
            <a:spLocks/>
          </p:cNvSpPr>
          <p:nvPr/>
        </p:nvSpPr>
        <p:spPr bwMode="auto">
          <a:xfrm>
            <a:off x="452438" y="5441950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54275" name="Imagen 5">
            <a:extLst>
              <a:ext uri="{FF2B5EF4-FFF2-40B4-BE49-F238E27FC236}">
                <a16:creationId xmlns:a16="http://schemas.microsoft.com/office/drawing/2014/main" id="{8D2E6A8C-F8D9-463B-ADE6-5AC8F5A51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2" b="2"/>
          <a:stretch>
            <a:fillRect/>
          </a:stretch>
        </p:blipFill>
        <p:spPr bwMode="auto">
          <a:xfrm>
            <a:off x="1763713" y="188913"/>
            <a:ext cx="589438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estrella-imagen-animada-0093">
            <a:extLst>
              <a:ext uri="{FF2B5EF4-FFF2-40B4-BE49-F238E27FC236}">
                <a16:creationId xmlns:a16="http://schemas.microsoft.com/office/drawing/2014/main" id="{9F811E91-6A52-F092-BD6E-24D6108A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87512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193EFCBB-61BC-454B-8A6A-01099027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8926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1 Título">
            <a:extLst>
              <a:ext uri="{FF2B5EF4-FFF2-40B4-BE49-F238E27FC236}">
                <a16:creationId xmlns:a16="http://schemas.microsoft.com/office/drawing/2014/main" id="{52964412-187A-42FB-A90D-763B62E3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altLang="es-ES" sz="4400" b="1" spc="100" dirty="0">
                <a:solidFill>
                  <a:schemeClr val="tx1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F290B4C-A55C-4F84-8B4A-5AD1CEDC53FB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F9B4074E-AD8D-F76F-17F5-A104E1D1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765405" y="333425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654B1A89-240B-FEED-D894-18297AC9D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342246" y="3033618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8C91B1-0B92-4B9D-B6C5-43DFDB5C33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196975"/>
            <a:ext cx="8229600" cy="23479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 que vive en el cielo.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 que vive en la tierra.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Señor, Gloria al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Que nos pide ayuda a los hombres de hoy.(Bis)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3" name="1 Título">
            <a:extLst>
              <a:ext uri="{FF2B5EF4-FFF2-40B4-BE49-F238E27FC236}">
                <a16:creationId xmlns:a16="http://schemas.microsoft.com/office/drawing/2014/main" id="{81E35033-7EB6-4CAB-A9FB-6DA29814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44" y="274638"/>
            <a:ext cx="4896669" cy="7969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GLORIA AL SEÑOR</a:t>
            </a:r>
            <a:endParaRPr lang="es-ES" altLang="es-ES" b="1" u="sng" dirty="0">
              <a:solidFill>
                <a:srgbClr val="FFC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604" name="Picture 7" descr="Gloria | Al Tercer Día">
            <a:extLst>
              <a:ext uri="{FF2B5EF4-FFF2-40B4-BE49-F238E27FC236}">
                <a16:creationId xmlns:a16="http://schemas.microsoft.com/office/drawing/2014/main" id="{7640ADD2-258B-4B14-AABF-FC33F9E63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3573463"/>
            <a:ext cx="3876675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0678275-AC18-30D2-8AE5-4A7F7E521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871538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LITURGIA DE LA PALABRA</a:t>
            </a:r>
            <a:endParaRPr lang="es-ES" altLang="es-ES" b="1" u="sng" dirty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F976FCF-9798-D40C-8402-3578CA145D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3212" y="1090513"/>
            <a:ext cx="8840787" cy="4930775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dirty="0">
                <a:solidFill>
                  <a:srgbClr val="FFC000"/>
                </a:solidFill>
                <a:latin typeface="Comic Sans MS" pitchFamily="66" charset="0"/>
              </a:rPr>
              <a:t>PRIMERA LECTURA:</a:t>
            </a:r>
            <a:r>
              <a:rPr lang="es-ES_tradnl" sz="32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s-ES_tradnl" sz="3000" b="1" dirty="0">
                <a:latin typeface="Comic Sans MS" pitchFamily="66" charset="0"/>
              </a:rPr>
              <a:t>Libro de Hechos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000" b="1" dirty="0">
                <a:latin typeface="Comic Sans MS" pitchFamily="66" charset="0"/>
              </a:rPr>
              <a:t>                        de los Apóstoles.</a:t>
            </a:r>
            <a:endParaRPr lang="es-ES_tradnl" sz="30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0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dirty="0">
                <a:solidFill>
                  <a:srgbClr val="FFC000"/>
                </a:solidFill>
                <a:latin typeface="Comic Sans MS" pitchFamily="66" charset="0"/>
              </a:rPr>
              <a:t>SALMO:</a:t>
            </a:r>
            <a:r>
              <a:rPr lang="es-ES_tradnl" sz="32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s-ES" sz="3000" b="1" dirty="0">
                <a:solidFill>
                  <a:schemeClr val="tx1"/>
                </a:solidFill>
                <a:latin typeface="Comic Sans MS" pitchFamily="66" charset="0"/>
              </a:rPr>
              <a:t>Dios asciende entre aclamaciones;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000" b="1" dirty="0">
                <a:solidFill>
                  <a:schemeClr val="tx1"/>
                </a:solidFill>
                <a:latin typeface="Comic Sans MS" pitchFamily="66" charset="0"/>
              </a:rPr>
              <a:t>			   el Señor, al son de trompetas.</a:t>
            </a:r>
            <a:endParaRPr lang="es-ES_tradnl" sz="30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30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dirty="0">
                <a:solidFill>
                  <a:srgbClr val="FFC000"/>
                </a:solidFill>
                <a:latin typeface="Comic Sans MS" pitchFamily="66" charset="0"/>
              </a:rPr>
              <a:t>SEGUNDA LECTURA: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000" b="1" dirty="0">
                <a:latin typeface="Comic Sans MS" pitchFamily="66" charset="0"/>
              </a:rPr>
              <a:t>Carta del apóstol san Pablo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000" b="1" dirty="0">
                <a:latin typeface="Comic Sans MS" pitchFamily="66" charset="0"/>
              </a:rPr>
              <a:t>a los Efesios</a:t>
            </a:r>
            <a:endParaRPr lang="es-ES_tradnl" sz="3000" b="1" dirty="0">
              <a:latin typeface="Comic Sans MS" pitchFamily="66" charset="0"/>
            </a:endParaRPr>
          </a:p>
        </p:txBody>
      </p:sp>
      <p:pic>
        <p:nvPicPr>
          <p:cNvPr id="3" name="Imagen 3" descr="Diagrama&#10;&#10;Descripción generada automáticamente">
            <a:extLst>
              <a:ext uri="{FF2B5EF4-FFF2-40B4-BE49-F238E27FC236}">
                <a16:creationId xmlns:a16="http://schemas.microsoft.com/office/drawing/2014/main" id="{48B938E1-5B6D-71BB-6DBF-E69D08BB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640219" y="3922878"/>
            <a:ext cx="3324269" cy="286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BCECE71-9423-0C91-C2F4-C803B7214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39" y="5723078"/>
            <a:ext cx="1089199" cy="109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ángulo 3">
            <a:extLst>
              <a:ext uri="{FF2B5EF4-FFF2-40B4-BE49-F238E27FC236}">
                <a16:creationId xmlns:a16="http://schemas.microsoft.com/office/drawing/2014/main" id="{927456A3-7E7C-4E6F-B9F2-410C27D68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059" y="899068"/>
            <a:ext cx="6984776" cy="327717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Junto a Ti, Jesús, rezaré,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tu palabra quiero vivir.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Tú me haces sencillo, Señor,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en tus manos me dejaré.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Aleluya, aleluya,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aleluya, a-le-</a:t>
            </a:r>
            <a:r>
              <a:rPr lang="es-ES" altLang="es-ES" sz="3200" b="1" dirty="0" err="1">
                <a:latin typeface="Comic Sans MS" panose="030F0702030302020204" pitchFamily="66" charset="0"/>
              </a:rPr>
              <a:t>lu</a:t>
            </a:r>
            <a:r>
              <a:rPr lang="es-ES" altLang="es-ES" sz="3200" b="1" dirty="0">
                <a:latin typeface="Comic Sans MS" panose="030F0702030302020204" pitchFamily="66" charset="0"/>
              </a:rPr>
              <a:t>-ya  (bis)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</p:txBody>
      </p:sp>
      <p:sp>
        <p:nvSpPr>
          <p:cNvPr id="28675" name="CuadroTexto 4">
            <a:extLst>
              <a:ext uri="{FF2B5EF4-FFF2-40B4-BE49-F238E27FC236}">
                <a16:creationId xmlns:a16="http://schemas.microsoft.com/office/drawing/2014/main" id="{F70F3E03-0E96-4DC7-A153-01D4810B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116632"/>
            <a:ext cx="626469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JUNTO A TI, JESÚS</a:t>
            </a:r>
          </a:p>
        </p:txBody>
      </p:sp>
      <p:pic>
        <p:nvPicPr>
          <p:cNvPr id="28676" name="Imagen 3" descr="fano resurreccion - Archisevilla - Siempre Adelante">
            <a:extLst>
              <a:ext uri="{FF2B5EF4-FFF2-40B4-BE49-F238E27FC236}">
                <a16:creationId xmlns:a16="http://schemas.microsoft.com/office/drawing/2014/main" id="{53AAEC1A-6B2A-4B5C-BDED-56A4577C0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" b="1379"/>
          <a:stretch>
            <a:fillRect/>
          </a:stretch>
        </p:blipFill>
        <p:spPr bwMode="auto">
          <a:xfrm>
            <a:off x="2344293" y="4320347"/>
            <a:ext cx="4640362" cy="253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fuegos artificiales">
            <a:extLst>
              <a:ext uri="{FF2B5EF4-FFF2-40B4-BE49-F238E27FC236}">
                <a16:creationId xmlns:a16="http://schemas.microsoft.com/office/drawing/2014/main" id="{411106D3-A160-4A6F-3CEC-E41AA091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411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uegos artificiales">
            <a:extLst>
              <a:ext uri="{FF2B5EF4-FFF2-40B4-BE49-F238E27FC236}">
                <a16:creationId xmlns:a16="http://schemas.microsoft.com/office/drawing/2014/main" id="{3A44C84C-B6B0-AE96-551E-2C951AC3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411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1">
            <a:extLst>
              <a:ext uri="{FF2B5EF4-FFF2-40B4-BE49-F238E27FC236}">
                <a16:creationId xmlns:a16="http://schemas.microsoft.com/office/drawing/2014/main" id="{0101D003-49F7-B72E-BF9B-BB7860E52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61" y="6189038"/>
            <a:ext cx="18886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latin typeface="Comic Sans MS" panose="030F0702030302020204" pitchFamily="66" charset="0"/>
              </a:rPr>
              <a:t>san Mateo 28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0196C2-529C-61B9-E76C-BB10A60B9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340768"/>
            <a:ext cx="8496944" cy="8488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600" b="1" dirty="0">
                <a:latin typeface="Comic Sans MS" pitchFamily="66" charset="0"/>
              </a:rPr>
              <a:t>Se me ha dado todo poder en el cielo y en la tierra.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41C0C42-AA51-2614-BB79-C2D00151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" y="116632"/>
            <a:ext cx="9099985" cy="1478945"/>
          </a:xfrm>
        </p:spPr>
        <p:txBody>
          <a:bodyPr/>
          <a:lstStyle/>
          <a:p>
            <a:pPr algn="ctr" eaLnBrk="1" hangingPunct="1"/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VII DOMINGO DE PASCUA</a:t>
            </a:r>
            <a:b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ASCENSIÓN DEL SEÑOR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8" name="Picture 4" descr="Navegar Mar Adentro: Evangelio según San Mateo 28,16-20 - &quot;La Ascensión del  Señor&quot; -">
            <a:extLst>
              <a:ext uri="{FF2B5EF4-FFF2-40B4-BE49-F238E27FC236}">
                <a16:creationId xmlns:a16="http://schemas.microsoft.com/office/drawing/2014/main" id="{CEA5F141-ED13-F1A7-905D-674D4B704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1" y="2115931"/>
            <a:ext cx="5512803" cy="397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F4B5847-C28E-E7DD-8949-AE320AEBF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76" y="2169613"/>
            <a:ext cx="2662842" cy="372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0D15C4F-C590-3C8F-43FB-B20533B11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673" y="6165304"/>
            <a:ext cx="282986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_tradnl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@cristoredentorva</a:t>
            </a: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F9B83-E994-3FE2-D71C-5CD14499A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67" y="6028248"/>
            <a:ext cx="697310" cy="69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36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85299"/>
            <a:ext cx="2917527" cy="24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06C27703-05F5-69A0-8F23-43F956443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67" y="6021288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B7E7E410-71CA-47D8-AF20-DDB8E1F179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3933056"/>
            <a:ext cx="8640960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     </a:t>
            </a:r>
            <a:r>
              <a:rPr lang="es-ES" sz="32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				 </a:t>
            </a:r>
            <a:r>
              <a:rPr lang="es-ES" sz="4000" b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Te rogamos,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73B554-5726-4309-845B-6638D57E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34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5" descr="telefonos">
            <a:extLst>
              <a:ext uri="{FF2B5EF4-FFF2-40B4-BE49-F238E27FC236}">
                <a16:creationId xmlns:a16="http://schemas.microsoft.com/office/drawing/2014/main" id="{428189F9-7AA5-4E45-8C9F-C24D44087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"/>
          <a:stretch/>
        </p:blipFill>
        <p:spPr bwMode="auto">
          <a:xfrm>
            <a:off x="7092280" y="3933056"/>
            <a:ext cx="122314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9531</TotalTime>
  <Words>1473</Words>
  <Application>Microsoft Office PowerPoint</Application>
  <PresentationFormat>Presentación en pantalla (4:3)</PresentationFormat>
  <Paragraphs>253</Paragraphs>
  <Slides>33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Arial</vt:lpstr>
      <vt:lpstr>Baskerville Old Face</vt:lpstr>
      <vt:lpstr>Bodoni MT Black</vt:lpstr>
      <vt:lpstr>Calibri</vt:lpstr>
      <vt:lpstr>Comic Sans MS</vt:lpstr>
      <vt:lpstr>Trebuchet MS</vt:lpstr>
      <vt:lpstr>Wingdings</vt:lpstr>
      <vt:lpstr>Wingdings 2</vt:lpstr>
      <vt:lpstr>Wingdings 3</vt:lpstr>
      <vt:lpstr>Faceta</vt:lpstr>
      <vt:lpstr>Presentación de PowerPoint</vt:lpstr>
      <vt:lpstr>VEN A LA FIESTA</vt:lpstr>
      <vt:lpstr>VII DOMINGO DE PASCUA ASCENSIÓN DEL SEÑOR</vt:lpstr>
      <vt:lpstr>GLORIA AL SEÑOR</vt:lpstr>
      <vt:lpstr>LITURGIA DE LA PALABRA</vt:lpstr>
      <vt:lpstr>Presentación de PowerPoint</vt:lpstr>
      <vt:lpstr>VII DOMINGO DE PASCUA ASCENSIÓN DEL SEÑOR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PARA EL QUE NUNCA LA DIO</vt:lpstr>
      <vt:lpstr>Presentación de PowerPoint</vt:lpstr>
      <vt:lpstr>Presentación de PowerPoint</vt:lpstr>
      <vt:lpstr>VII DOMINGO DE PASCUA ASCENSIÓN DEL SEÑOR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AVE MARÍA </vt:lpstr>
      <vt:lpstr>Presentación de PowerPoint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857</cp:revision>
  <dcterms:created xsi:type="dcterms:W3CDTF">2008-10-09T14:11:57Z</dcterms:created>
  <dcterms:modified xsi:type="dcterms:W3CDTF">2023-05-19T20:12:58Z</dcterms:modified>
</cp:coreProperties>
</file>