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1"/>
  </p:notesMasterIdLst>
  <p:sldIdLst>
    <p:sldId id="970" r:id="rId2"/>
    <p:sldId id="1312" r:id="rId3"/>
    <p:sldId id="1146" r:id="rId4"/>
    <p:sldId id="1016" r:id="rId5"/>
    <p:sldId id="1297" r:id="rId6"/>
    <p:sldId id="1207" r:id="rId7"/>
    <p:sldId id="1313" r:id="rId8"/>
    <p:sldId id="1021" r:id="rId9"/>
    <p:sldId id="1292" r:id="rId10"/>
    <p:sldId id="1023" r:id="rId11"/>
    <p:sldId id="1024" r:id="rId12"/>
    <p:sldId id="1301" r:id="rId13"/>
    <p:sldId id="1026" r:id="rId14"/>
    <p:sldId id="1027" r:id="rId15"/>
    <p:sldId id="1028" r:id="rId16"/>
    <p:sldId id="1029" r:id="rId17"/>
    <p:sldId id="1030" r:id="rId18"/>
    <p:sldId id="1333" r:id="rId19"/>
    <p:sldId id="1032" r:id="rId20"/>
    <p:sldId id="1302" r:id="rId21"/>
    <p:sldId id="1286" r:id="rId22"/>
    <p:sldId id="1287" r:id="rId23"/>
    <p:sldId id="1288" r:id="rId24"/>
    <p:sldId id="1319" r:id="rId25"/>
    <p:sldId id="1036" r:id="rId26"/>
    <p:sldId id="1309" r:id="rId27"/>
    <p:sldId id="1310" r:id="rId28"/>
    <p:sldId id="1311" r:id="rId29"/>
    <p:sldId id="1043" r:id="rId3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006600"/>
    <a:srgbClr val="005400"/>
    <a:srgbClr val="000000"/>
    <a:srgbClr val="004200"/>
    <a:srgbClr val="008000"/>
    <a:srgbClr val="FFFF66"/>
    <a:srgbClr val="99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23" autoAdjust="0"/>
    <p:restoredTop sz="94444" autoAdjust="0"/>
  </p:normalViewPr>
  <p:slideViewPr>
    <p:cSldViewPr>
      <p:cViewPr varScale="1">
        <p:scale>
          <a:sx n="77" d="100"/>
          <a:sy n="77" d="100"/>
        </p:scale>
        <p:origin x="106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90C0F8F-04A0-F6DB-EDF1-A6A96665C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46B491E-D6EC-19E1-8D6F-A5081F1AFD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6A5549EC-C3A3-4AB1-8872-1A6767F72D41}" type="datetimeFigureOut">
              <a:rPr lang="es-ES"/>
              <a:pPr>
                <a:defRPr/>
              </a:pPr>
              <a:t>13/06/2023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9993FCF-535F-754B-37DF-08C6BFF54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6ED67CA-C263-DE71-2002-A18AC2D37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4992E6B-B55F-D4A8-D864-38D1E128A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666512A-94D1-C9B0-C725-CA43326B0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AD9C97-CAEF-4729-B821-AA0B400B8E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>
            <a:extLst>
              <a:ext uri="{FF2B5EF4-FFF2-40B4-BE49-F238E27FC236}">
                <a16:creationId xmlns:a16="http://schemas.microsoft.com/office/drawing/2014/main" id="{39A280ED-C2D9-1581-D26C-ED3F76951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Marcador de notas">
            <a:extLst>
              <a:ext uri="{FF2B5EF4-FFF2-40B4-BE49-F238E27FC236}">
                <a16:creationId xmlns:a16="http://schemas.microsoft.com/office/drawing/2014/main" id="{D1B47828-92E2-57C1-3B66-D19E14E418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9220" name="3 Marcador de número de diapositiva">
            <a:extLst>
              <a:ext uri="{FF2B5EF4-FFF2-40B4-BE49-F238E27FC236}">
                <a16:creationId xmlns:a16="http://schemas.microsoft.com/office/drawing/2014/main" id="{40059128-E35E-A651-CA29-BC499F9CB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13A7CD3-6668-4D88-B75A-1DFFB31A3EE9}" type="slidenum">
              <a:rPr lang="es-ES" altLang="es-ES" smtClean="0">
                <a:latin typeface="Arial" panose="020B0604020202020204" pitchFamily="34" charset="0"/>
              </a:rPr>
              <a:pPr/>
              <a:t>4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B3F18-875F-4D80-008C-28758B8E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E2536-5FF7-6E56-9FCB-7D726459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DCFF8-52F1-1EA6-A61C-6B886DD9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EEA6-D5FC-4FD8-A9A8-47FFCAA747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29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2CD2C-42BF-C638-0408-DE5DEF96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2A217-355E-9EC9-FCB9-B307171D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7ED90-6E9F-5782-3819-51D7E430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A600-056B-4AFB-9C9B-63FFCCDB95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44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75E327-97B4-8FF6-6C83-8FB40346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7E6F-47BB-262A-EADD-E38F65D9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8E802-D434-4220-2E32-31A71EA2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D9C8-CD7A-426E-B4AD-8EE4C03298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179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D5EAC8C-EBBF-0C65-3E8C-DBDB0CE22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E63D799-74A2-74B6-7552-FF209E327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EF9A-D7EA-4D95-AD7F-59CE3CE0F6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2EC4927F-909C-ACB8-51BA-42431964B42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66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D6E2FAE-9806-7D90-EF7C-3AF4F7514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32EA18F-9A1C-F3BB-21CA-F85D8F128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12B7-EEDC-4E8C-8B32-8DD51AC2FF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D2C2BA62-2F81-2669-3416-20DF9C09FC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4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18AE95-BB7D-F176-F411-0C5931C3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BAD9D-C774-8FAD-3A1A-45558779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E8FA60-8DAA-8EF7-362C-ED5B69CC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5DF0-7EEF-44D3-9F0F-916D774254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04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4E65C-ACC7-0989-8D96-DF340BC9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0D174-C666-0982-0D21-1260B2C8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B45BB0-92BE-88CD-AA52-A3F959F9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B383-80C4-44AC-8267-EEE13EC54D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372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0A21B79-057A-D056-EE89-6CEA85BC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730AF84-2EDD-B0E7-5FA5-E2821F5C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578A9AD-A88A-8865-1779-7B344389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B842-7BAC-44D0-B710-CFB261D842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43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FDAB3589-A438-B281-77D5-56C38EAE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2E80BC5B-0979-D5E3-50ED-5E0583CB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9202EEC1-EFAE-6E89-A449-7BEFA269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211B-7C90-4211-926D-E84500053F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94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7D29A0D-295A-AE6A-D78E-76F17661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52D7D0F-C3CF-58F1-F896-255C7BF3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BB75B32-55AB-94CB-AE6D-C7FF0BB7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19DC-2490-499A-AA0F-63720A92C54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58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AF08086-18D8-C51F-F4CE-0497DEDB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F9BD7E4C-764D-7EF1-1DC4-7748A586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B6CCA4E-E750-93AF-82D6-620372ED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8D16-E175-420F-9012-978CC2AB334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278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0E978B4-4555-A59D-FE1F-B020CEEA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50227A4-4072-7C43-A7AF-8D55C22F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3BEA5A0-08D3-EFEB-AE09-2E82D22D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08D7-16D6-42AF-AAD6-EB6D0C914A0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30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8B1F87A-05D2-A920-3841-A7C1102A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5C6ED97-F8E4-7690-C17C-CBC813CF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0F745D6-67B7-F1E0-993E-229A3B6C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1D58-C116-4611-A74A-30352FC0A0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0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064C246-D8A2-6F24-F223-A974598577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AE800B5-DE05-BAD9-D9A3-91E7EED60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7B043-96CE-742B-466A-5CB25A545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8DD40F-5F61-6089-0D6D-DB45F7EE6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E4513-E20C-C608-BADC-C0713596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6225F6-A30B-498C-AA9E-CE9DAE0CD9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9" r:id="rId1"/>
    <p:sldLayoutId id="2147489790" r:id="rId2"/>
    <p:sldLayoutId id="2147489791" r:id="rId3"/>
    <p:sldLayoutId id="2147489792" r:id="rId4"/>
    <p:sldLayoutId id="2147489793" r:id="rId5"/>
    <p:sldLayoutId id="2147489794" r:id="rId6"/>
    <p:sldLayoutId id="2147489795" r:id="rId7"/>
    <p:sldLayoutId id="2147489796" r:id="rId8"/>
    <p:sldLayoutId id="2147489797" r:id="rId9"/>
    <p:sldLayoutId id="2147489798" r:id="rId10"/>
    <p:sldLayoutId id="2147489799" r:id="rId11"/>
    <p:sldLayoutId id="2147489800" r:id="rId12"/>
    <p:sldLayoutId id="214748980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B88DEC-83E6-9E4A-98CD-9C4D7CA14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3242950" y="1075437"/>
            <a:ext cx="5094600" cy="3588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6DC68817-9F81-AB31-0A94-296E53A8E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910138"/>
            <a:ext cx="8013700" cy="354012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1700" b="1">
                <a:latin typeface="Comic Sans MS" panose="030F0702030302020204" pitchFamily="66" charset="0"/>
              </a:rPr>
              <a:t>COMUNIDAD PARROQUIAL CRISTO REDENTOR –VALLADOLID</a:t>
            </a:r>
          </a:p>
        </p:txBody>
      </p:sp>
      <p:sp>
        <p:nvSpPr>
          <p:cNvPr id="8195" name="2 Subtítulo">
            <a:extLst>
              <a:ext uri="{FF2B5EF4-FFF2-40B4-BE49-F238E27FC236}">
                <a16:creationId xmlns:a16="http://schemas.microsoft.com/office/drawing/2014/main" id="{9140E494-B294-7FC3-3177-90AF6C7FE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7175" y="381000"/>
            <a:ext cx="4392613" cy="576263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DOMINGO, DÍA DEL SEÑOR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</p:txBody>
      </p:sp>
      <p:sp>
        <p:nvSpPr>
          <p:cNvPr id="5125" name="2 Subtítulo">
            <a:extLst>
              <a:ext uri="{FF2B5EF4-FFF2-40B4-BE49-F238E27FC236}">
                <a16:creationId xmlns:a16="http://schemas.microsoft.com/office/drawing/2014/main" id="{B4EF72E6-2EB0-BEED-B05D-F711D51C8A56}"/>
              </a:ext>
            </a:extLst>
          </p:cNvPr>
          <p:cNvSpPr txBox="1">
            <a:spLocks/>
          </p:cNvSpPr>
          <p:nvPr/>
        </p:nvSpPr>
        <p:spPr bwMode="auto">
          <a:xfrm>
            <a:off x="301625" y="5661025"/>
            <a:ext cx="8158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2000" b="1" u="sng"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2800" u="sng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413EFB-64AC-A7C1-0D84-B14287C17731}"/>
              </a:ext>
            </a:extLst>
          </p:cNvPr>
          <p:cNvSpPr txBox="1"/>
          <p:nvPr/>
        </p:nvSpPr>
        <p:spPr>
          <a:xfrm rot="20022969">
            <a:off x="88667" y="806468"/>
            <a:ext cx="3659934" cy="76944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54A02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rebuchet MS"/>
              </a:rPr>
              <a:t>¡BIENVENIDOS!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55547F0-6C64-3BB1-6BDF-40835A6E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70AD47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70AD47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FEA95BB5-DD4E-0F78-21F5-479C0BB4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8435" name="3 CuadroTexto">
            <a:extLst>
              <a:ext uri="{FF2B5EF4-FFF2-40B4-BE49-F238E27FC236}">
                <a16:creationId xmlns:a16="http://schemas.microsoft.com/office/drawing/2014/main" id="{307EF6EB-60FA-7E3A-C0FD-149E64B0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257175"/>
            <a:ext cx="5870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200" b="1" u="sng" dirty="0">
                <a:solidFill>
                  <a:srgbClr val="70AD4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PLEGARIA</a:t>
            </a:r>
            <a:r>
              <a:rPr lang="es-ES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EUCARÍSTICA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98B01254-B55F-8FFE-9473-2C9438BF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266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F7F0D586-8F4C-ED4D-3A5D-0F3F1B3C0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400675" y="1841500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uadroTexto 1">
            <a:extLst>
              <a:ext uri="{FF2B5EF4-FFF2-40B4-BE49-F238E27FC236}">
                <a16:creationId xmlns:a16="http://schemas.microsoft.com/office/drawing/2014/main" id="{988529F7-AA5A-392A-BE7B-412E23EF1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endParaRPr lang="es-ES" altLang="es-ES" sz="2400">
              <a:latin typeface="Comic Sans MS" panose="030F0702030302020204" pitchFamily="66" charset="0"/>
            </a:endParaRPr>
          </a:p>
        </p:txBody>
      </p:sp>
      <p:sp>
        <p:nvSpPr>
          <p:cNvPr id="19460" name="3 CuadroTexto">
            <a:extLst>
              <a:ext uri="{FF2B5EF4-FFF2-40B4-BE49-F238E27FC236}">
                <a16:creationId xmlns:a16="http://schemas.microsoft.com/office/drawing/2014/main" id="{AC81E67A-BB9B-4B44-0F7B-614F7517B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r" eaLnBrk="1" hangingPunct="1">
              <a:defRPr sz="3600" b="1" u="sng">
                <a:solidFill>
                  <a:srgbClr val="005400"/>
                </a:solidFill>
                <a:latin typeface="Comic Sans MS" panose="030F0702030302020204" pitchFamily="6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s-ES_tradnl" altLang="es-ES" dirty="0">
                <a:solidFill>
                  <a:srgbClr val="70AD47"/>
                </a:solidFill>
              </a:rPr>
              <a:t>S</a:t>
            </a:r>
            <a:r>
              <a:rPr lang="es-ES" altLang="es-ES" dirty="0">
                <a:solidFill>
                  <a:srgbClr val="70AD47"/>
                </a:solidFill>
              </a:rPr>
              <a:t>ANTO ES EL SEÑOR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176713" cy="3490913"/>
          </a:xfrm>
        </p:spPr>
        <p:txBody>
          <a:bodyPr/>
          <a:lstStyle/>
          <a:p>
            <a:pPr eaLnBrk="1" hangingPunct="1"/>
            <a:r>
              <a:rPr lang="es-ES" alt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260350"/>
            <a:ext cx="56173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 b="1" u="sng" dirty="0">
                <a:solidFill>
                  <a:srgbClr val="70AD47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92" y="1304925"/>
            <a:ext cx="4560888" cy="405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154F7C35-D41F-7355-66EB-D8FD38FF2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70AD47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70AD47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Danos hoy nuestro          de cada día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0054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:\descarga.jpg">
            <a:extLst>
              <a:ext uri="{FF2B5EF4-FFF2-40B4-BE49-F238E27FC236}">
                <a16:creationId xmlns:a16="http://schemas.microsoft.com/office/drawing/2014/main" id="{ECF39FA5-46AC-7898-EB67-DBDC8799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3E86BE11-B3A1-1199-154C-AB2EBA79E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CE4F9BD-1DE8-838A-2548-E7A7AD77A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70AD47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BDB890E-3D48-07DB-4876-0DAAE85B3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70AD47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70AD47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70AD47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3 CuadroTexto">
            <a:extLst>
              <a:ext uri="{FF2B5EF4-FFF2-40B4-BE49-F238E27FC236}">
                <a16:creationId xmlns:a16="http://schemas.microsoft.com/office/drawing/2014/main" id="{E2A89EC3-66F0-4601-1ABF-CAE165B6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70AD47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4580" name="Imagen 3" descr="Forma&#10;&#10;Descripción generada automáticamente">
            <a:extLst>
              <a:ext uri="{FF2B5EF4-FFF2-40B4-BE49-F238E27FC236}">
                <a16:creationId xmlns:a16="http://schemas.microsoft.com/office/drawing/2014/main" id="{4F156C9A-D9E7-82AB-CD74-935D8494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E2629A26-3DA2-1264-D1CF-D2E39AA1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7" descr="Forma&#10;&#10;Descripción generada automáticamente">
            <a:extLst>
              <a:ext uri="{FF2B5EF4-FFF2-40B4-BE49-F238E27FC236}">
                <a16:creationId xmlns:a16="http://schemas.microsoft.com/office/drawing/2014/main" id="{EA7BBF44-41D9-2D97-ACD0-413DF58B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764704"/>
            <a:ext cx="8496175" cy="371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Pon tu mano en la mano de aquél que te da la mano;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pon tu mano en la mano de aquél que te dice ven.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El será tu amigo hasta la eternidad.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Pon tu mano en la mano de aquél que te dice ven.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44624"/>
            <a:ext cx="57598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PON TU MANO</a:t>
            </a:r>
          </a:p>
        </p:txBody>
      </p:sp>
      <p:pic>
        <p:nvPicPr>
          <p:cNvPr id="1026" name="Picture 2" descr="Agenda de la semana y Hoja del Domingo II de Pascua | Parroquia Santa María  del Pilar Marianistas">
            <a:extLst>
              <a:ext uri="{FF2B5EF4-FFF2-40B4-BE49-F238E27FC236}">
                <a16:creationId xmlns:a16="http://schemas.microsoft.com/office/drawing/2014/main" id="{70D3D003-234F-1647-6FC5-ADC5855B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05124"/>
            <a:ext cx="2795017" cy="2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69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5">
            <a:extLst>
              <a:ext uri="{FF2B5EF4-FFF2-40B4-BE49-F238E27FC236}">
                <a16:creationId xmlns:a16="http://schemas.microsoft.com/office/drawing/2014/main" id="{B65EA713-4F86-A8D1-FD2F-83B5C607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7771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 dirty="0">
                <a:solidFill>
                  <a:srgbClr val="70AD47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 dirty="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7A5A4A3-2041-62CE-E971-CDC44B4E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762" y="180752"/>
            <a:ext cx="4860925" cy="1016000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DIOS ESTÁ AQUÍ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FCA5A30-DC11-1DC8-3249-FDA5B8049A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687" y="1196752"/>
            <a:ext cx="8302625" cy="53467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Dios está aquí, ¡está aquí!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el aire que respiro;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la mañana se levanta;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que este canto lo puedes oír</a:t>
            </a:r>
            <a:r>
              <a:rPr lang="es-ES" altLang="es-ES" sz="2400" dirty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s-ES" altLang="es-ES" sz="1050" dirty="0">
              <a:latin typeface="Comic Sans MS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</a:rPr>
              <a:t>Lo puedes oír sentado entre tus compañeros;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</a:rPr>
              <a:t>lo puedes oír cantando con nosotros aquí;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</a:rPr>
              <a:t>lo puedes llevar cuando por esa puerta salgas;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</a:rPr>
              <a:t>lo puedes guardar muy dentro de tu corazón.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s-ES" altLang="es-ES" sz="2000" dirty="0">
              <a:latin typeface="Comic Sans MS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Dios está aquí, ¡está aquí!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el aire que respiro;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la mañana se levanta;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que este canto lo puedes oír</a:t>
            </a:r>
            <a:r>
              <a:rPr lang="es-ES" altLang="es-ES" sz="2400" dirty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s-ES" altLang="es-ES" sz="2000" dirty="0">
              <a:latin typeface="Comic Sans MS" pitchFamily="66" charset="0"/>
            </a:endParaRPr>
          </a:p>
        </p:txBody>
      </p:sp>
      <p:pic>
        <p:nvPicPr>
          <p:cNvPr id="6148" name="Picture 5" descr="LA MISERICORDIA EN LA BIBLIA – Aventurar la vida">
            <a:extLst>
              <a:ext uri="{FF2B5EF4-FFF2-40B4-BE49-F238E27FC236}">
                <a16:creationId xmlns:a16="http://schemas.microsoft.com/office/drawing/2014/main" id="{647AF124-3592-AD39-857C-E83D72A5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177" y="2708920"/>
            <a:ext cx="2431823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uadroTexto 2">
            <a:extLst>
              <a:ext uri="{FF2B5EF4-FFF2-40B4-BE49-F238E27FC236}">
                <a16:creationId xmlns:a16="http://schemas.microsoft.com/office/drawing/2014/main" id="{B433F1BF-E19B-BEF1-9D46-234AF3FD2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429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800" b="1" dirty="0">
                <a:solidFill>
                  <a:srgbClr val="70AD47"/>
                </a:solidFill>
                <a:latin typeface="Comic Sans MS" panose="030F0702030302020204" pitchFamily="66" charset="0"/>
              </a:rPr>
              <a:t>TIEMPO ORDINARIO</a:t>
            </a:r>
          </a:p>
        </p:txBody>
      </p:sp>
      <p:pic>
        <p:nvPicPr>
          <p:cNvPr id="26627" name="Picture 2" descr="Fano sur Twitter : &quot;Estoy de vacaciones en familia y con amigos, un tiempo  de Paz donde Jesús siempre viene y es mi descanso...… &quot;">
            <a:extLst>
              <a:ext uri="{FF2B5EF4-FFF2-40B4-BE49-F238E27FC236}">
                <a16:creationId xmlns:a16="http://schemas.microsoft.com/office/drawing/2014/main" id="{31036ADD-1CA0-6742-2ECE-9EB10C5AD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17" y="977924"/>
            <a:ext cx="6784975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n 1">
            <a:extLst>
              <a:ext uri="{FF2B5EF4-FFF2-40B4-BE49-F238E27FC236}">
                <a16:creationId xmlns:a16="http://schemas.microsoft.com/office/drawing/2014/main" id="{75ADE875-29C4-4EC3-B2D5-C4888E85DB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"/>
          <a:stretch>
            <a:fillRect/>
          </a:stretch>
        </p:blipFill>
        <p:spPr bwMode="auto">
          <a:xfrm>
            <a:off x="5729288" y="2636838"/>
            <a:ext cx="35956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Rectangle 1">
            <a:extLst>
              <a:ext uri="{FF2B5EF4-FFF2-40B4-BE49-F238E27FC236}">
                <a16:creationId xmlns:a16="http://schemas.microsoft.com/office/drawing/2014/main" id="{4DC75C11-91F8-4492-8077-38A3E0C7C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14715"/>
            <a:ext cx="8032750" cy="54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endParaRPr lang="es-ES" sz="1600" dirty="0">
              <a:latin typeface="Comic Sans MS" panose="030F0702030302020204" pitchFamily="66" charset="0"/>
              <a:ea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itchFamily="18" charset="0"/>
              </a:rPr>
              <a:t>El Señor Dios nos amó como nadie amó jamás.</a:t>
            </a:r>
            <a:endParaRPr lang="es-ES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itchFamily="18" charset="0"/>
              </a:rPr>
              <a:t>Él nos guía como estrella cuando no existe la luz.</a:t>
            </a:r>
            <a:endParaRPr lang="es-ES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itchFamily="18" charset="0"/>
              </a:rPr>
              <a:t>Él nos da todo su amor mientras la fracción del pan.</a:t>
            </a:r>
            <a:endParaRPr lang="es-ES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itchFamily="18" charset="0"/>
              </a:rPr>
              <a:t>Es el pan de la amistad, el pan de Dios.</a:t>
            </a:r>
            <a:endParaRPr lang="es-ES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endParaRPr lang="es-ES" sz="1400" i="1" dirty="0">
              <a:latin typeface="Comic Sans MS" panose="030F0702030302020204" pitchFamily="66" charset="0"/>
              <a:ea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Es mi cuerpo: tomad y comed.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Esta es mi sangre: tomad y bebed.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Pues yo soy la Vida, yo soy el Amor.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Oh, Señor, condúcenos hasta tu amor.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defRPr/>
            </a:pPr>
            <a:endParaRPr lang="es-ES" sz="2215" dirty="0">
              <a:latin typeface="Berlin Sans FB"/>
              <a:ea typeface="Times New Roman" pitchFamily="18" charset="0"/>
            </a:endParaRPr>
          </a:p>
        </p:txBody>
      </p:sp>
      <p:sp>
        <p:nvSpPr>
          <p:cNvPr id="47108" name="CuadroTexto 1">
            <a:extLst>
              <a:ext uri="{FF2B5EF4-FFF2-40B4-BE49-F238E27FC236}">
                <a16:creationId xmlns:a16="http://schemas.microsoft.com/office/drawing/2014/main" id="{F7281F92-362B-4069-969C-6F40AC47A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5" name="Picture 6" descr="nota-musical-imagen-animada-0017">
            <a:extLst>
              <a:ext uri="{FF2B5EF4-FFF2-40B4-BE49-F238E27FC236}">
                <a16:creationId xmlns:a16="http://schemas.microsoft.com/office/drawing/2014/main" id="{A1E3DB8F-19F0-43D2-9711-F761E9585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257" y="2363648"/>
            <a:ext cx="8382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357C156-A8EC-AB04-5DEE-F88F91CA5563}"/>
              </a:ext>
            </a:extLst>
          </p:cNvPr>
          <p:cNvSpPr txBox="1">
            <a:spLocks/>
          </p:cNvSpPr>
          <p:nvPr/>
        </p:nvSpPr>
        <p:spPr>
          <a:xfrm>
            <a:off x="1403399" y="125413"/>
            <a:ext cx="7489081" cy="782637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L SEÑOR DIOS NOS AMÓ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n 1">
            <a:extLst>
              <a:ext uri="{FF2B5EF4-FFF2-40B4-BE49-F238E27FC236}">
                <a16:creationId xmlns:a16="http://schemas.microsoft.com/office/drawing/2014/main" id="{12F5085E-6957-4EAD-A944-77B08A9ACA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"/>
          <a:stretch>
            <a:fillRect/>
          </a:stretch>
        </p:blipFill>
        <p:spPr bwMode="auto">
          <a:xfrm>
            <a:off x="5735638" y="2178050"/>
            <a:ext cx="366077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C5C1EB3-50F8-4A6E-9C5A-654C5FC4C5FC}"/>
              </a:ext>
            </a:extLst>
          </p:cNvPr>
          <p:cNvSpPr/>
          <p:nvPr/>
        </p:nvSpPr>
        <p:spPr>
          <a:xfrm>
            <a:off x="606425" y="404813"/>
            <a:ext cx="7710488" cy="610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El Señor Dios nos amó como nadie amó jamás.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Sus paisanos le creían hijo de un trabajador.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Como todos, Él también ganó el pan con su sudor,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y conoce la fatiga y el dolor.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400" dirty="0">
              <a:latin typeface="Comic Sans MS" panose="030F0702030302020204" pitchFamily="66" charset="0"/>
            </a:endParaRPr>
          </a:p>
          <a:p>
            <a:pPr algn="just">
              <a:defRPr/>
            </a:pPr>
            <a:endParaRPr lang="es-ES" sz="2400" i="1" dirty="0">
              <a:latin typeface="Comic Sans MS" panose="030F0702030302020204" pitchFamily="66" charset="0"/>
              <a:ea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Es mi cuerpo: tomad y comed.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Esta es mi sangre: tomad y bebed.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Pues yo soy la Vida, yo soy el Amor.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Oh, Señor, condúcenos hasta tu amor.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215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585" b="1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585" b="1" dirty="0">
              <a:latin typeface="Comic Sans MS" panose="030F0702030302020204" pitchFamily="66" charset="0"/>
            </a:endParaRPr>
          </a:p>
        </p:txBody>
      </p:sp>
      <p:sp>
        <p:nvSpPr>
          <p:cNvPr id="48132" name="CuadroTexto 3">
            <a:extLst>
              <a:ext uri="{FF2B5EF4-FFF2-40B4-BE49-F238E27FC236}">
                <a16:creationId xmlns:a16="http://schemas.microsoft.com/office/drawing/2014/main" id="{53C4A47F-D807-43B0-B6AB-983796FDA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013" y="6338888"/>
            <a:ext cx="539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  <a:endParaRPr lang="es-ES" altLang="es-ES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6" descr="nota-musical-imagen-animada-0017">
            <a:extLst>
              <a:ext uri="{FF2B5EF4-FFF2-40B4-BE49-F238E27FC236}">
                <a16:creationId xmlns:a16="http://schemas.microsoft.com/office/drawing/2014/main" id="{96AE3CCA-1D86-487C-A198-4B0F2D9D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2178050"/>
            <a:ext cx="8382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n 1">
            <a:extLst>
              <a:ext uri="{FF2B5EF4-FFF2-40B4-BE49-F238E27FC236}">
                <a16:creationId xmlns:a16="http://schemas.microsoft.com/office/drawing/2014/main" id="{C6D9FB69-BAAE-44C9-AB84-34C28A7103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1"/>
          <a:stretch>
            <a:fillRect/>
          </a:stretch>
        </p:blipFill>
        <p:spPr bwMode="auto">
          <a:xfrm>
            <a:off x="5657850" y="2276475"/>
            <a:ext cx="3522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6 CuadroTexto">
            <a:extLst>
              <a:ext uri="{FF2B5EF4-FFF2-40B4-BE49-F238E27FC236}">
                <a16:creationId xmlns:a16="http://schemas.microsoft.com/office/drawing/2014/main" id="{5D1D6934-0467-4770-9F9E-8293A28CC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04813"/>
            <a:ext cx="7704138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El Señor Dios nos amó como nadie amó jamás.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Él reúne a los hombres y les da a vivir su amor.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Los cristianos, todos ya, miembros de su cuerpo son, nadie puede separarlos de su amor.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400" i="1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 mi cuerpo: tomad y comed.</a:t>
            </a:r>
            <a:endParaRPr lang="es-ES" altLang="es-ES" sz="2400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Esta es mi sangre: tomad y bebed.</a:t>
            </a:r>
            <a:endParaRPr lang="es-ES" altLang="es-ES" sz="2400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Pues yo soy la Vida, yo soy el Amor.</a:t>
            </a:r>
            <a:endParaRPr lang="es-ES" altLang="es-ES" sz="2400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Oh, Señor, condúcenos hasta tu amor.</a:t>
            </a:r>
            <a:endParaRPr lang="es-ES" altLang="es-ES" sz="2400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400" b="1" i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9156" name="CuadroTexto 3">
            <a:extLst>
              <a:ext uri="{FF2B5EF4-FFF2-40B4-BE49-F238E27FC236}">
                <a16:creationId xmlns:a16="http://schemas.microsoft.com/office/drawing/2014/main" id="{732EC526-E38C-4C21-8BC6-FA7DE93B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6308725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5" name="Picture 6" descr="nota-musical-imagen-animada-0017">
            <a:extLst>
              <a:ext uri="{FF2B5EF4-FFF2-40B4-BE49-F238E27FC236}">
                <a16:creationId xmlns:a16="http://schemas.microsoft.com/office/drawing/2014/main" id="{1EF55231-DED9-4E80-8776-3F054383E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40" y="2664619"/>
            <a:ext cx="871619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NADA NOS SEPARARÁ</a:t>
            </a: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2A51D5CB-B08F-4ECF-8437-9D8CAB889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CuadroTexto">
            <a:extLst>
              <a:ext uri="{FF2B5EF4-FFF2-40B4-BE49-F238E27FC236}">
                <a16:creationId xmlns:a16="http://schemas.microsoft.com/office/drawing/2014/main" id="{A22D7295-9D8F-23E3-1A47-8E3A8C72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BCE112DA-745B-45BA-8739-9E44E7A8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4FFC08F9-3984-8D18-7F25-0830C59B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>
            <a:extLst>
              <a:ext uri="{FF2B5EF4-FFF2-40B4-BE49-F238E27FC236}">
                <a16:creationId xmlns:a16="http://schemas.microsoft.com/office/drawing/2014/main" id="{B28B1B58-DEBE-1B9C-E62F-8E5DEAEB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88913"/>
            <a:ext cx="7993063" cy="796925"/>
          </a:xfrm>
        </p:spPr>
        <p:txBody>
          <a:bodyPr/>
          <a:lstStyle/>
          <a:p>
            <a:pPr algn="r" eaLnBrk="1" hangingPunct="1"/>
            <a:r>
              <a:rPr lang="es-ES_tradnl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TOMADO DE LA MANO</a:t>
            </a:r>
            <a:endParaRPr lang="es-ES" altLang="es-ES" sz="3600" b="1" u="sng" dirty="0">
              <a:solidFill>
                <a:schemeClr val="accent6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747" name="4 CuadroTexto">
            <a:extLst>
              <a:ext uri="{FF2B5EF4-FFF2-40B4-BE49-F238E27FC236}">
                <a16:creationId xmlns:a16="http://schemas.microsoft.com/office/drawing/2014/main" id="{B795E69F-C5B0-2072-E6EB-C3B2ADDA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08050"/>
            <a:ext cx="8389938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600" b="1" dirty="0">
                <a:latin typeface="Comic Sans MS" panose="030F0702030302020204" pitchFamily="66" charset="0"/>
              </a:rPr>
              <a:t>Tomado de la mano con Jesús yo voy,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600" b="1" dirty="0">
                <a:latin typeface="Comic Sans MS" panose="030F0702030302020204" pitchFamily="66" charset="0"/>
              </a:rPr>
              <a:t>y sigo como oveja que encontró al pastor,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600" b="1" dirty="0">
                <a:latin typeface="Comic Sans MS" panose="030F0702030302020204" pitchFamily="66" charset="0"/>
              </a:rPr>
              <a:t>tomado de la mano con Jesús yo voy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600" b="1" dirty="0">
                <a:latin typeface="Comic Sans MS" panose="030F0702030302020204" pitchFamily="66" charset="0"/>
              </a:rPr>
              <a:t>a donde Él va. (bis)</a:t>
            </a:r>
          </a:p>
          <a:p>
            <a:pPr eaLnBrk="1" hangingPunct="1">
              <a:lnSpc>
                <a:spcPct val="150000"/>
              </a:lnSpc>
            </a:pPr>
            <a:endParaRPr lang="es-ES" altLang="es-ES" sz="14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altLang="es-ES" sz="2600" dirty="0">
                <a:latin typeface="Comic Sans MS" panose="030F0702030302020204" pitchFamily="66" charset="0"/>
              </a:rPr>
              <a:t>Si Jesús te dice: “Amigo, deja todo y ven conmigo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600" dirty="0">
                <a:latin typeface="Comic Sans MS" panose="030F0702030302020204" pitchFamily="66" charset="0"/>
              </a:rPr>
              <a:t>donde todo es más hermoso y más feliz”.</a:t>
            </a:r>
          </a:p>
          <a:p>
            <a:pPr eaLnBrk="1" hangingPunct="1">
              <a:lnSpc>
                <a:spcPct val="150000"/>
              </a:lnSpc>
            </a:pPr>
            <a:endParaRPr lang="es-ES" altLang="es-ES" sz="2600" dirty="0">
              <a:latin typeface="Comic Sans MS" panose="030F0702030302020204" pitchFamily="66" charset="0"/>
            </a:endParaRPr>
          </a:p>
        </p:txBody>
      </p:sp>
      <p:sp>
        <p:nvSpPr>
          <p:cNvPr id="31748" name="CuadroTexto 1">
            <a:extLst>
              <a:ext uri="{FF2B5EF4-FFF2-40B4-BE49-F238E27FC236}">
                <a16:creationId xmlns:a16="http://schemas.microsoft.com/office/drawing/2014/main" id="{F704684D-21F8-9347-BAD0-8E0B4908D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1600"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31749" name="Imagen 7" descr="Imagen que contiene verde&#10;&#10;Descripción generada automáticamente">
            <a:extLst>
              <a:ext uri="{FF2B5EF4-FFF2-40B4-BE49-F238E27FC236}">
                <a16:creationId xmlns:a16="http://schemas.microsoft.com/office/drawing/2014/main" id="{54EDB880-5A6A-32D6-0B51-A6CAA104F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3863975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4 CuadroTexto">
            <a:extLst>
              <a:ext uri="{FF2B5EF4-FFF2-40B4-BE49-F238E27FC236}">
                <a16:creationId xmlns:a16="http://schemas.microsoft.com/office/drawing/2014/main" id="{C380B421-5D52-6939-3C06-A5F573D57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549275"/>
            <a:ext cx="8389938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600" b="1">
                <a:latin typeface="Comic Sans MS" panose="030F0702030302020204" pitchFamily="66" charset="0"/>
              </a:rPr>
              <a:t>Tomado de la mano con Jesús yo voy,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600" b="1">
                <a:latin typeface="Comic Sans MS" panose="030F0702030302020204" pitchFamily="66" charset="0"/>
              </a:rPr>
              <a:t>y sigo como oveja que encontró al pastor,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600" b="1">
                <a:latin typeface="Comic Sans MS" panose="030F0702030302020204" pitchFamily="66" charset="0"/>
              </a:rPr>
              <a:t>tomado de la mano con Jesús yo voy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600" b="1">
                <a:latin typeface="Comic Sans MS" panose="030F0702030302020204" pitchFamily="66" charset="0"/>
              </a:rPr>
              <a:t>a donde Él va.</a:t>
            </a:r>
          </a:p>
          <a:p>
            <a:pPr eaLnBrk="1" hangingPunct="1">
              <a:lnSpc>
                <a:spcPct val="150000"/>
              </a:lnSpc>
            </a:pPr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altLang="es-ES" sz="2600">
                <a:latin typeface="Comic Sans MS" panose="030F0702030302020204" pitchFamily="66" charset="0"/>
              </a:rPr>
              <a:t>Si Jesús me dice: “Amigo, deja todo y ven conmigo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600">
                <a:latin typeface="Comic Sans MS" panose="030F0702030302020204" pitchFamily="66" charset="0"/>
              </a:rPr>
              <a:t>yo mi mano pondré en la suya e iré con Él”.</a:t>
            </a:r>
            <a:endParaRPr lang="es-ES" altLang="es-ES" sz="2600" b="1">
              <a:latin typeface="Comic Sans MS" panose="030F0702030302020204" pitchFamily="66" charset="0"/>
            </a:endParaRPr>
          </a:p>
        </p:txBody>
      </p:sp>
      <p:sp>
        <p:nvSpPr>
          <p:cNvPr id="32771" name="CuadroTexto 1">
            <a:extLst>
              <a:ext uri="{FF2B5EF4-FFF2-40B4-BE49-F238E27FC236}">
                <a16:creationId xmlns:a16="http://schemas.microsoft.com/office/drawing/2014/main" id="{1710ECAC-F601-9E24-047F-27B6D8F83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1600"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32772" name="Imagen 7" descr="Imagen que contiene verde&#10;&#10;Descripción generada automáticamente">
            <a:extLst>
              <a:ext uri="{FF2B5EF4-FFF2-40B4-BE49-F238E27FC236}">
                <a16:creationId xmlns:a16="http://schemas.microsoft.com/office/drawing/2014/main" id="{58173AEB-34AA-632B-D06D-3BD65CDE1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74738"/>
            <a:ext cx="3863975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4 CuadroTexto">
            <a:extLst>
              <a:ext uri="{FF2B5EF4-FFF2-40B4-BE49-F238E27FC236}">
                <a16:creationId xmlns:a16="http://schemas.microsoft.com/office/drawing/2014/main" id="{FC7F04AC-073D-B02E-29F0-619E09758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620713"/>
            <a:ext cx="8389938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600" b="1">
                <a:latin typeface="Comic Sans MS" panose="030F0702030302020204" pitchFamily="66" charset="0"/>
              </a:rPr>
              <a:t>Tomado de la mano con Jesús yo voy,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600" b="1">
                <a:latin typeface="Comic Sans MS" panose="030F0702030302020204" pitchFamily="66" charset="0"/>
              </a:rPr>
              <a:t>y sigo como oveja que encontró al pastor,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600" b="1">
                <a:latin typeface="Comic Sans MS" panose="030F0702030302020204" pitchFamily="66" charset="0"/>
              </a:rPr>
              <a:t>tomado de la mano con Jesús yo voy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600" b="1">
                <a:latin typeface="Comic Sans MS" panose="030F0702030302020204" pitchFamily="66" charset="0"/>
              </a:rPr>
              <a:t>a donde Él va.</a:t>
            </a:r>
          </a:p>
          <a:p>
            <a:pPr eaLnBrk="1" hangingPunct="1">
              <a:lnSpc>
                <a:spcPct val="150000"/>
              </a:lnSpc>
            </a:pPr>
            <a:endParaRPr lang="es-ES" altLang="es-ES" sz="1400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altLang="es-ES" sz="2600">
                <a:latin typeface="Comic Sans MS" panose="030F0702030302020204" pitchFamily="66" charset="0"/>
              </a:rPr>
              <a:t>Yo te llevaré, amigo, a un lugar conmigo,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600">
                <a:latin typeface="Comic Sans MS" panose="030F0702030302020204" pitchFamily="66" charset="0"/>
              </a:rPr>
              <a:t>donde el sol y las estrellas aún brillan más.</a:t>
            </a:r>
          </a:p>
        </p:txBody>
      </p:sp>
      <p:sp>
        <p:nvSpPr>
          <p:cNvPr id="33795" name="CuadroTexto 1">
            <a:extLst>
              <a:ext uri="{FF2B5EF4-FFF2-40B4-BE49-F238E27FC236}">
                <a16:creationId xmlns:a16="http://schemas.microsoft.com/office/drawing/2014/main" id="{71E595CD-564F-9F02-8803-18F76D9C7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38175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1600"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33796" name="Imagen 7" descr="Imagen que contiene verde&#10;&#10;Descripción generada automáticamente">
            <a:extLst>
              <a:ext uri="{FF2B5EF4-FFF2-40B4-BE49-F238E27FC236}">
                <a16:creationId xmlns:a16="http://schemas.microsoft.com/office/drawing/2014/main" id="{DC176113-1403-89F5-4414-BB97EDC95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3863975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3098919-1FC4-68BE-3855-34DD595D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9913" y="1196975"/>
            <a:ext cx="4892675" cy="400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59F1F446-0267-236E-E042-7D1DAECE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4925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 dirty="0">
                <a:solidFill>
                  <a:srgbClr val="70AD47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61374A7-085F-5032-478F-F7A513B69992}"/>
              </a:ext>
            </a:extLst>
          </p:cNvPr>
          <p:cNvSpPr txBox="1">
            <a:spLocks/>
          </p:cNvSpPr>
          <p:nvPr/>
        </p:nvSpPr>
        <p:spPr bwMode="auto">
          <a:xfrm>
            <a:off x="446088" y="566102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618A475B-818D-EDDF-9AE0-62C146EE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477880" y="3297301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644A2EC6-D1E5-CCC5-82DA-632484068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4993490" y="295202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54BB22BA-FF41-4CFC-6ACB-5148897EBF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3141663"/>
            <a:ext cx="8507412" cy="2447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Señooooor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Señooooor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Que nos pide ayuda a los hombres de HOY.</a:t>
            </a:r>
            <a:endParaRPr lang="es-ES_tradnl" altLang="es-ES" sz="2800" b="1">
              <a:latin typeface="Comic Sans MS" panose="030F0702030302020204" pitchFamily="66" charset="0"/>
            </a:endParaRPr>
          </a:p>
        </p:txBody>
      </p:sp>
      <p:sp>
        <p:nvSpPr>
          <p:cNvPr id="7171" name="1 CuadroTexto">
            <a:extLst>
              <a:ext uri="{FF2B5EF4-FFF2-40B4-BE49-F238E27FC236}">
                <a16:creationId xmlns:a16="http://schemas.microsoft.com/office/drawing/2014/main" id="{56E8CDBA-FB70-B2CF-2A03-ADC4AC649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60350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GLORIA AL SEÑOR</a:t>
            </a:r>
            <a:endParaRPr lang="es-ES" altLang="es-ES" sz="3600" b="1" u="sng" dirty="0">
              <a:solidFill>
                <a:schemeClr val="accent6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7172" name="Imagen 2" descr="Una imagen de un campo&#10;&#10;Descripción generada automáticamente">
            <a:extLst>
              <a:ext uri="{FF2B5EF4-FFF2-40B4-BE49-F238E27FC236}">
                <a16:creationId xmlns:a16="http://schemas.microsoft.com/office/drawing/2014/main" id="{BDFF9DFC-F9ED-C6A5-8F52-9AB8EE657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>
            <a:fillRect/>
          </a:stretch>
        </p:blipFill>
        <p:spPr bwMode="auto">
          <a:xfrm>
            <a:off x="0" y="908050"/>
            <a:ext cx="91440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9EFC905-739A-24A0-25AB-3B943386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25438"/>
            <a:ext cx="8229600" cy="871537"/>
          </a:xfrm>
        </p:spPr>
        <p:txBody>
          <a:bodyPr/>
          <a:lstStyle/>
          <a:p>
            <a:pPr algn="ctr" eaLnBrk="1" hangingPunct="1"/>
            <a:r>
              <a:rPr lang="es-ES_tradnl" altLang="es-ES" sz="44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LITURGIA DE LA PALABRA</a:t>
            </a:r>
            <a:endParaRPr lang="es-ES" altLang="es-ES" sz="4400" b="1" u="sng" dirty="0">
              <a:solidFill>
                <a:schemeClr val="accent6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36D862D5-2C11-BCA0-93D1-0AE217E55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5899" y="1484784"/>
            <a:ext cx="5172202" cy="4341531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AE3E8F0-D6BF-0A18-B296-F487B910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513" y="36513"/>
            <a:ext cx="4680743" cy="1371600"/>
          </a:xfrm>
        </p:spPr>
        <p:txBody>
          <a:bodyPr/>
          <a:lstStyle/>
          <a:p>
            <a:pPr defTabSz="457200" eaLnBrk="1" hangingPunct="1">
              <a:lnSpc>
                <a:spcPct val="100000"/>
              </a:lnSpc>
            </a:pPr>
            <a:r>
              <a:rPr lang="es-ES_tradnl" altLang="es-ES" sz="54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¡¡¡ALELUYA!!!</a:t>
            </a:r>
            <a:endParaRPr lang="es-ES" altLang="es-ES" sz="5400" b="1" u="sng" dirty="0">
              <a:solidFill>
                <a:schemeClr val="accent6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0BDC3FA-E842-3372-9859-C012C9FF436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268760"/>
            <a:ext cx="8748712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Aleluya cantará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quien perdió la esperanza,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y la tierra sonreirá.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Aleluya. (bis)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s-ES" altLang="es-ES" sz="3600" b="1" dirty="0">
              <a:latin typeface="Comic Sans MS" panose="030F0702030302020204" pitchFamily="66" charset="0"/>
            </a:endParaRPr>
          </a:p>
        </p:txBody>
      </p:sp>
      <p:pic>
        <p:nvPicPr>
          <p:cNvPr id="10244" name="3 Imagen" descr="Imagen que contiene interior, tabla, computadora, escritorio&#10;&#10;Descripción generada automáticamente">
            <a:extLst>
              <a:ext uri="{FF2B5EF4-FFF2-40B4-BE49-F238E27FC236}">
                <a16:creationId xmlns:a16="http://schemas.microsoft.com/office/drawing/2014/main" id="{28450155-3834-62DA-1942-EC13021DD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03" y="3356992"/>
            <a:ext cx="3391329" cy="2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66222C7-206B-C50C-E542-C8E99CEB1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41" y="5060827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uadroTexto 2">
            <a:extLst>
              <a:ext uri="{FF2B5EF4-FFF2-40B4-BE49-F238E27FC236}">
                <a16:creationId xmlns:a16="http://schemas.microsoft.com/office/drawing/2014/main" id="{99B039D2-7760-DC8A-E829-B27EBB29A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429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8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TIEMPO ORDINARIO</a:t>
            </a:r>
          </a:p>
        </p:txBody>
      </p:sp>
      <p:pic>
        <p:nvPicPr>
          <p:cNvPr id="11267" name="Picture 8">
            <a:extLst>
              <a:ext uri="{FF2B5EF4-FFF2-40B4-BE49-F238E27FC236}">
                <a16:creationId xmlns:a16="http://schemas.microsoft.com/office/drawing/2014/main" id="{4BD64ACB-FADD-1216-1589-D2F173E49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93" y="835620"/>
            <a:ext cx="4840287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CREDO de los apóstoles</a:t>
            </a:r>
            <a:endParaRPr lang="es-ES" altLang="es-ES" sz="3200" b="1" u="sng" dirty="0">
              <a:solidFill>
                <a:schemeClr val="accent6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5F0B158-A4F4-186C-0881-E1FE10DB07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u="sng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algn="just" defTabSz="457200">
              <a:spcBef>
                <a:spcPct val="0"/>
              </a:spcBef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</a:t>
            </a:r>
            <a:r>
              <a:rPr 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800" b="1" cap="small" dirty="0">
                <a:latin typeface="Comic Sans MS" pitchFamily="66" charset="0"/>
              </a:rPr>
              <a:t>Te rogamos óyenos</a:t>
            </a:r>
            <a:endParaRPr lang="es-ES" sz="3800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6D4EA-ABAE-AF91-04CA-FDC882ED6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7" descr="telefonos">
            <a:extLst>
              <a:ext uri="{FF2B5EF4-FFF2-40B4-BE49-F238E27FC236}">
                <a16:creationId xmlns:a16="http://schemas.microsoft.com/office/drawing/2014/main" id="{916888E0-DC64-0D0D-0517-A56E83855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6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E7B9CF20-AF9E-CF81-3C4C-49334FED2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1"/>
          <a:stretch/>
        </p:blipFill>
        <p:spPr bwMode="auto">
          <a:xfrm>
            <a:off x="5436096" y="2643188"/>
            <a:ext cx="3231654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">
            <a:extLst>
              <a:ext uri="{FF2B5EF4-FFF2-40B4-BE49-F238E27FC236}">
                <a16:creationId xmlns:a16="http://schemas.microsoft.com/office/drawing/2014/main" id="{CE61AFA3-8AC5-3B51-C1CE-EF917B775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758825"/>
            <a:ext cx="870426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Por los niños que empiezan la vida,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por los hombres sin techo ni hogar,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por los pueblos que sufren la guerra,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te ofrecemos el vino y el pan.</a:t>
            </a:r>
            <a:endParaRPr lang="es-ES" altLang="es-ES" sz="2400" i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s-ES" altLang="es-ES" sz="1200" i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Pan y vino sobre el  altar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son ofrendas de amor,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pan y vino serán después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tu Cuerpo y Sangre Señor.				</a:t>
            </a:r>
            <a:r>
              <a:rPr lang="es-ES" altLang="es-ES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8" name="5 Rectángulo">
            <a:extLst>
              <a:ext uri="{FF2B5EF4-FFF2-40B4-BE49-F238E27FC236}">
                <a16:creationId xmlns:a16="http://schemas.microsoft.com/office/drawing/2014/main" id="{E0868A07-288F-5D34-0295-0BF8A6794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086" y="215900"/>
            <a:ext cx="4895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/>
            <a:r>
              <a:rPr lang="es-ES_tradnl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FRENDA DE AMOR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12297</TotalTime>
  <Words>1246</Words>
  <Application>Microsoft Office PowerPoint</Application>
  <PresentationFormat>Presentación en pantalla (4:3)</PresentationFormat>
  <Paragraphs>218</Paragraphs>
  <Slides>29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4" baseType="lpstr">
      <vt:lpstr>Arial</vt:lpstr>
      <vt:lpstr>Baskerville Old Face</vt:lpstr>
      <vt:lpstr>Berlin Sans FB</vt:lpstr>
      <vt:lpstr>Bodoni MT Black</vt:lpstr>
      <vt:lpstr>Calibri</vt:lpstr>
      <vt:lpstr>Calibri Light</vt:lpstr>
      <vt:lpstr>Century Gothic</vt:lpstr>
      <vt:lpstr>Comic Sans MS</vt:lpstr>
      <vt:lpstr>Gabriola</vt:lpstr>
      <vt:lpstr>Times New Roman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DIOS ESTÁ AQUÍ</vt:lpstr>
      <vt:lpstr>Presentación de PowerPoint</vt:lpstr>
      <vt:lpstr>LITURGIA DE LA PALABRA</vt:lpstr>
      <vt:lpstr>¡¡¡ALELUYA!!!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NADA NOS SEPARARÁ</vt:lpstr>
      <vt:lpstr>Presentación de PowerPoint</vt:lpstr>
      <vt:lpstr>TOMADO DE LA MANO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979</cp:revision>
  <dcterms:created xsi:type="dcterms:W3CDTF">2008-10-09T14:11:57Z</dcterms:created>
  <dcterms:modified xsi:type="dcterms:W3CDTF">2023-06-13T17:12:46Z</dcterms:modified>
</cp:coreProperties>
</file>