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6"/>
  </p:notesMasterIdLst>
  <p:sldIdLst>
    <p:sldId id="1417" r:id="rId2"/>
    <p:sldId id="1358" r:id="rId3"/>
    <p:sldId id="1359" r:id="rId4"/>
    <p:sldId id="1418" r:id="rId5"/>
    <p:sldId id="1146" r:id="rId6"/>
    <p:sldId id="1337" r:id="rId7"/>
    <p:sldId id="1348" r:id="rId8"/>
    <p:sldId id="1349" r:id="rId9"/>
    <p:sldId id="1419" r:id="rId10"/>
    <p:sldId id="1420" r:id="rId11"/>
    <p:sldId id="1021" r:id="rId12"/>
    <p:sldId id="1292" r:id="rId13"/>
    <p:sldId id="1023" r:id="rId14"/>
    <p:sldId id="1024" r:id="rId15"/>
    <p:sldId id="1360" r:id="rId16"/>
    <p:sldId id="1336" r:id="rId17"/>
    <p:sldId id="1422" r:id="rId18"/>
    <p:sldId id="1027" r:id="rId19"/>
    <p:sldId id="1028" r:id="rId20"/>
    <p:sldId id="1029" r:id="rId21"/>
    <p:sldId id="1030" r:id="rId22"/>
    <p:sldId id="1413" r:id="rId23"/>
    <p:sldId id="1414" r:id="rId24"/>
    <p:sldId id="1032" r:id="rId25"/>
    <p:sldId id="1421" r:id="rId26"/>
    <p:sldId id="1366" r:id="rId27"/>
    <p:sldId id="1367" r:id="rId28"/>
    <p:sldId id="1368" r:id="rId29"/>
    <p:sldId id="1319" r:id="rId30"/>
    <p:sldId id="1036" r:id="rId31"/>
    <p:sldId id="857" r:id="rId32"/>
    <p:sldId id="1326" r:id="rId33"/>
    <p:sldId id="1327" r:id="rId34"/>
    <p:sldId id="1410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444" autoAdjust="0"/>
  </p:normalViewPr>
  <p:slideViewPr>
    <p:cSldViewPr>
      <p:cViewPr varScale="1">
        <p:scale>
          <a:sx n="86" d="100"/>
          <a:sy n="86" d="100"/>
        </p:scale>
        <p:origin x="9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06/10/2023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FF0EFEA3-4154-5497-E6CC-70ECEE59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0F73458E-61B9-DFC1-09C8-FA677A07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A01E6CA7-25C0-3CD7-CD0F-2FF379371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3E1AEE4-2ACD-4195-B8C6-FD1CFD85EE31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>
            <a:extLst>
              <a:ext uri="{FF2B5EF4-FFF2-40B4-BE49-F238E27FC236}">
                <a16:creationId xmlns:a16="http://schemas.microsoft.com/office/drawing/2014/main" id="{E22A7D63-FDC0-9268-D462-55A7E19D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23" y="5733256"/>
            <a:ext cx="7344816" cy="40011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3" name="2 Subtítulo">
            <a:extLst>
              <a:ext uri="{FF2B5EF4-FFF2-40B4-BE49-F238E27FC236}">
                <a16:creationId xmlns:a16="http://schemas.microsoft.com/office/drawing/2014/main" id="{FB4E45E3-2F67-2C98-B399-270F005DFF99}"/>
              </a:ext>
            </a:extLst>
          </p:cNvPr>
          <p:cNvSpPr txBox="1">
            <a:spLocks/>
          </p:cNvSpPr>
          <p:nvPr/>
        </p:nvSpPr>
        <p:spPr bwMode="auto">
          <a:xfrm>
            <a:off x="590550" y="6281737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 dirty="0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B6C5B7-0CFF-E5E3-A187-E05027B1F231}"/>
              </a:ext>
            </a:extLst>
          </p:cNvPr>
          <p:cNvSpPr txBox="1"/>
          <p:nvPr/>
        </p:nvSpPr>
        <p:spPr>
          <a:xfrm>
            <a:off x="395536" y="557697"/>
            <a:ext cx="4824536" cy="166718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BIENVENIDOS! 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C2DD3D0-35AD-515A-9141-ED226C2E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3288533" cy="465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7E6A53-A706-B08F-DF8C-4C62DE1DD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997223" y="2742751"/>
            <a:ext cx="3477518" cy="244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0054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005400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0006D3F-FF07-5BF0-9645-68A574DA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uadroTexto 1">
            <a:extLst>
              <a:ext uri="{FF2B5EF4-FFF2-40B4-BE49-F238E27FC236}">
                <a16:creationId xmlns:a16="http://schemas.microsoft.com/office/drawing/2014/main" id="{48638ACA-9226-6FA5-02D7-DBD00D5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2532" name="3 CuadroTexto">
            <a:extLst>
              <a:ext uri="{FF2B5EF4-FFF2-40B4-BE49-F238E27FC236}">
                <a16:creationId xmlns:a16="http://schemas.microsoft.com/office/drawing/2014/main" id="{82D73976-35EF-27A5-C328-D58541A1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SANTO (ERES SANTO)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2533" name="6 CuadroTexto">
            <a:extLst>
              <a:ext uri="{FF2B5EF4-FFF2-40B4-BE49-F238E27FC236}">
                <a16:creationId xmlns:a16="http://schemas.microsoft.com/office/drawing/2014/main" id="{5960782B-2C92-4CFC-028C-0CC069D8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1745137-8821-3AC0-BC89-641E136A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E6F3B5EB-FC2F-7C4B-8504-B7CCF4C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hoosanna ¡queremos cantar!...</a:t>
            </a:r>
          </a:p>
          <a:p>
            <a:pPr>
              <a:lnSpc>
                <a:spcPct val="150000"/>
              </a:lnSpc>
            </a:pPr>
            <a:endParaRPr lang="es-ES" altLang="es-ES" sz="14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Santo, eres santo, la tierra entera llama… a su saaanto,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a su saaanto.</a:t>
            </a:r>
          </a:p>
          <a:p>
            <a:pPr>
              <a:lnSpc>
                <a:spcPct val="150000"/>
              </a:lnSpc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sp>
        <p:nvSpPr>
          <p:cNvPr id="23556" name="6 CuadroTexto">
            <a:extLst>
              <a:ext uri="{FF2B5EF4-FFF2-40B4-BE49-F238E27FC236}">
                <a16:creationId xmlns:a16="http://schemas.microsoft.com/office/drawing/2014/main" id="{D1D6E13F-6C03-33AB-F718-7BDC4731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60350"/>
            <a:ext cx="5617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2" y="1304925"/>
            <a:ext cx="4560888" cy="40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0C6A38D0-7C7A-8562-A9F0-1D22E086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3" y="2133600"/>
            <a:ext cx="3067050" cy="27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4222FC-75FA-9C0D-C1B0-7ECD3B8E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4457700"/>
            <a:ext cx="3527425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ángulo 3">
            <a:extLst>
              <a:ext uri="{FF2B5EF4-FFF2-40B4-BE49-F238E27FC236}">
                <a16:creationId xmlns:a16="http://schemas.microsoft.com/office/drawing/2014/main" id="{188FC063-E454-BB21-1231-D40921BF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90535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1800" b="1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6148" name="CuadroTexto 4">
            <a:extLst>
              <a:ext uri="{FF2B5EF4-FFF2-40B4-BE49-F238E27FC236}">
                <a16:creationId xmlns:a16="http://schemas.microsoft.com/office/drawing/2014/main" id="{77628A56-7F83-68EC-AEC6-D847CDDD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9" name="1 CuadroTexto">
            <a:extLst>
              <a:ext uri="{FF2B5EF4-FFF2-40B4-BE49-F238E27FC236}">
                <a16:creationId xmlns:a16="http://schemas.microsoft.com/office/drawing/2014/main" id="{BDE48340-D19F-F555-9406-5051B988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9D72320-E9A2-2846-954D-9288F26985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312" y="5126351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582612"/>
            <a:ext cx="4529789" cy="166748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Arrendará la viña a otros labradores.</a:t>
            </a:r>
          </a:p>
        </p:txBody>
      </p:sp>
      <p:pic>
        <p:nvPicPr>
          <p:cNvPr id="2" name="Picture 2" descr="No hay ninguna descripción de la foto disponible.">
            <a:extLst>
              <a:ext uri="{FF2B5EF4-FFF2-40B4-BE49-F238E27FC236}">
                <a16:creationId xmlns:a16="http://schemas.microsoft.com/office/drawing/2014/main" id="{2B96C11E-D97C-51E4-E319-CF92C8658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795"/>
          <a:stretch/>
        </p:blipFill>
        <p:spPr bwMode="auto">
          <a:xfrm>
            <a:off x="-252536" y="582612"/>
            <a:ext cx="5977384" cy="63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8561DC0-7070-8E69-D428-942A0CC2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2856"/>
            <a:ext cx="3116866" cy="440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46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A497C1-B027-410E-B4B6-10C156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25413"/>
            <a:ext cx="6913563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</a:t>
            </a:r>
            <a:r>
              <a:rPr lang="es-ES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RISTO NACE CADA DÍA</a:t>
            </a:r>
            <a:endParaRPr lang="es-ES" altLang="es-ES" b="1" dirty="0">
              <a:solidFill>
                <a:srgbClr val="339933"/>
              </a:solidFill>
            </a:endParaRP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2DE35A75-F425-48A4-B00A-38223BCD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16" y="836712"/>
            <a:ext cx="8856984" cy="33550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tierra que sembrar, habrá mies que recoger,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muchos años que pasen, no cambiará nuestra fe.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vida es de los que luchan por su propio yo vencer.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peces que pescar y manos para faenar,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importará la tormenta pues Cristo la calmará,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seguiremos en la lucha por un mundo de hermandad.</a:t>
            </a:r>
          </a:p>
        </p:txBody>
      </p:sp>
      <p:sp>
        <p:nvSpPr>
          <p:cNvPr id="48132" name="CuadroTexto 5">
            <a:extLst>
              <a:ext uri="{FF2B5EF4-FFF2-40B4-BE49-F238E27FC236}">
                <a16:creationId xmlns:a16="http://schemas.microsoft.com/office/drawing/2014/main" id="{127143C5-94A3-421F-9178-FF00A42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122" name="Picture 2" descr="Dibujos de Fano en color · Diócesis de Málaga : Portal de la Iglesia  Católica de Málaga | Foto, Pasqua, Risorgimento">
            <a:extLst>
              <a:ext uri="{FF2B5EF4-FFF2-40B4-BE49-F238E27FC236}">
                <a16:creationId xmlns:a16="http://schemas.microsoft.com/office/drawing/2014/main" id="{237FEDA6-F47B-98E7-9327-F43D8876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948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140A706-010B-7380-0D11-C20862E5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65104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251356"/>
            <a:ext cx="9001125" cy="74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3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052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D5C483C6-82DD-75DC-B652-AD3DD1F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5" y="2708920"/>
            <a:ext cx="2995372" cy="37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D84821-3316-7740-52E2-CF04DF9E2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31" y="2852936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637" y="332656"/>
            <a:ext cx="9001125" cy="69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Hay mucha tierra sembrada, el tiempo traerá su fruto,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vendrá quien lo recoja, de momento trabajemos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si el mundo se acobarda nosotros no callaremos.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1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00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37E83DAF-ACE9-6A9C-38AA-C479A3AA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3" y="3501007"/>
            <a:ext cx="2713856" cy="33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44845-6084-8776-5190-B3814B07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1" y="3568757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48E657A-1EFC-44F4-2E6A-EEBB9DF3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012112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cierren heridas, y que se abran más puertas,</a:t>
            </a:r>
            <a:br>
              <a:rPr lang="es-ES" altLang="es-ES" sz="22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haya más amor en nuestra tierra.</a:t>
            </a:r>
            <a:br>
              <a:rPr lang="es-ES" altLang="es-ES" sz="22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acaben las guerras, y que se cumplan los sueños,</a:t>
            </a:r>
            <a:br>
              <a:rPr lang="es-ES" altLang="es-ES" sz="22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enciendas la luz que da el Evangelio.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200" b="1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2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9105F0EA-1AC5-03DF-497B-5C12AF12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27F4DA-C633-59E1-DAEB-2E85DE49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3" y="5013325"/>
            <a:ext cx="2808287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8693557-B25F-2593-290D-AEA8EAD94C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9434" y="5497826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C1574E18-03A8-4A12-2FA8-954FBB10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C09850AC-0F23-48FF-A1EA-7CD8EF8B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2679D25E-DF4E-025C-C530-00184A4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B360B2D1-70CF-BDC0-19FF-6AFD81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 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7062DF9-9A55-AAEF-5641-EDF8ACAFCB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1880" y="5845786"/>
            <a:ext cx="5293817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5C900F0D-EF14-4EA3-BE1D-BFDC114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8D0B10CA-57E9-FBBA-0C0E-13D69B02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7AFADF22-E5F5-D7FF-1BBB-AFC2C48D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1D48FBE-C65A-5CA3-FB17-945256B3B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79837" y="170100"/>
            <a:ext cx="5293817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896A03F3-BC3F-4967-9369-EF0C37DE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4441C841-020C-2202-68FB-C31884F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C97736F5-6926-8EEE-AC41-9449945D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84CE46AE-CE0E-E58A-60AC-D7B5EBF5DA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67944" y="127314"/>
            <a:ext cx="4885556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248" y="1484784"/>
            <a:ext cx="4359412" cy="356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056500" y="3454901"/>
            <a:ext cx="797324" cy="7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348744" y="2994920"/>
            <a:ext cx="1010873" cy="9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3745BE0-F696-A9B9-074E-242B2C12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96" y="1268760"/>
            <a:ext cx="305474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17E884F-12D7-BA06-78E9-1DCE541AE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542070">
            <a:off x="4723383" y="3741331"/>
            <a:ext cx="4432945" cy="751848"/>
          </a:xfrm>
          <a:prstGeom prst="rect">
            <a:avLst/>
          </a:prstGeom>
          <a:noFill/>
        </p:spPr>
      </p:pic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3375"/>
            <a:ext cx="886879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9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XXVII DOMINGO DEL TIEMPO ORDINARIO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27" y="4149080"/>
            <a:ext cx="1309276" cy="266761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EF95EE1-F7CB-17C2-A9E1-02CAEF8088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691" y="4924963"/>
            <a:ext cx="4432945" cy="751848"/>
          </a:xfrm>
          <a:prstGeom prst="rect">
            <a:avLst/>
          </a:prstGeom>
          <a:noFill/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81DF614-384E-0360-AEF3-92AB72C4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459"/>
            <a:ext cx="8567936" cy="22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7216780-3E11-EE41-7E7A-241B9B6276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052513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299B040D-2E04-CB89-23BE-7992DABC4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6 CuadroTexto">
            <a:extLst>
              <a:ext uri="{FF2B5EF4-FFF2-40B4-BE49-F238E27FC236}">
                <a16:creationId xmlns:a16="http://schemas.microsoft.com/office/drawing/2014/main" id="{871FD91E-7A65-7935-BD97-1E7053D06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9221" name="Imagen 5" descr="Bautismo del Señor | SSCC">
            <a:extLst>
              <a:ext uri="{FF2B5EF4-FFF2-40B4-BE49-F238E27FC236}">
                <a16:creationId xmlns:a16="http://schemas.microsoft.com/office/drawing/2014/main" id="{8DF9C46B-BA9A-4497-29DD-9D930EDB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221163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925DF868-2F32-78F8-992D-995ABF1AEB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404813"/>
            <a:ext cx="8507412" cy="51117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>
                <a:latin typeface="Comic Sans MS" panose="030F0702030302020204" pitchFamily="66" charset="0"/>
              </a:rPr>
              <a:t>con el Espíritu Santo en la gloria de Dios Padre. </a:t>
            </a:r>
            <a:r>
              <a:rPr lang="es-ES" altLang="es-ES" sz="2200" b="1">
                <a:latin typeface="Comic Sans MS" panose="030F0702030302020204" pitchFamily="66" charset="0"/>
              </a:rPr>
              <a:t>Amén.</a:t>
            </a:r>
            <a:endParaRPr lang="es-ES_tradnl" altLang="es-ES" sz="2200" b="1">
              <a:latin typeface="Comic Sans MS" panose="030F0702030302020204" pitchFamily="66" charset="0"/>
            </a:endParaRPr>
          </a:p>
        </p:txBody>
      </p:sp>
      <p:sp>
        <p:nvSpPr>
          <p:cNvPr id="10243" name="6 CuadroTexto">
            <a:extLst>
              <a:ext uri="{FF2B5EF4-FFF2-40B4-BE49-F238E27FC236}">
                <a16:creationId xmlns:a16="http://schemas.microsoft.com/office/drawing/2014/main" id="{B537349C-FA83-E3D2-0700-0317B098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0244" name="Imagen 4" descr="Bautismo del Señor | SSCC">
            <a:extLst>
              <a:ext uri="{FF2B5EF4-FFF2-40B4-BE49-F238E27FC236}">
                <a16:creationId xmlns:a16="http://schemas.microsoft.com/office/drawing/2014/main" id="{6187801C-29C2-6E54-6883-B4C0D64D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3175"/>
            <a:ext cx="25876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6B7389-774E-8828-6D7F-8657F9AE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419848D2-D38F-CDDE-0253-BEDFF8F3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3861048"/>
            <a:ext cx="2952328" cy="2478175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DB19-C226-D917-801A-892BDC3BE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577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 Isaías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La viña del Señor es la casa de Israel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a los Filipenses.</a:t>
            </a: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51F5490-C75B-8611-3A65-33C7A8F4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431" y="0"/>
            <a:ext cx="4895850" cy="1371600"/>
          </a:xfrm>
        </p:spPr>
        <p:txBody>
          <a:bodyPr/>
          <a:lstStyle/>
          <a:p>
            <a:pPr eaLnBrk="1" hangingPunct="1"/>
            <a:r>
              <a:rPr lang="es-ES_tradnl" altLang="es-ES" sz="6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¡¡¡ALELUYA!!!</a:t>
            </a:r>
            <a:endParaRPr lang="es-ES" altLang="es-ES" sz="6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F5F35FC-803A-81A3-CB22-6B2D9C69E5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389063"/>
            <a:ext cx="8748712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 cantará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quien perdió la esperanza,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y la tierra sonreirá.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Aleluya. (bis)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2292" name="Imagen 3" descr="Diagrama&#10;&#10;Descripción generada automáticamente">
            <a:extLst>
              <a:ext uri="{FF2B5EF4-FFF2-40B4-BE49-F238E27FC236}">
                <a16:creationId xmlns:a16="http://schemas.microsoft.com/office/drawing/2014/main" id="{578B5515-35A4-4514-2419-DA991E09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4859338" y="3179763"/>
            <a:ext cx="3779837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1EF9E67-16AE-95D9-6A77-3D402839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7588" y="3284538"/>
            <a:ext cx="8715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666" y="609386"/>
            <a:ext cx="4529789" cy="166748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Arrendará la viña a otros labradores.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6" y="4095572"/>
            <a:ext cx="1335538" cy="2721126"/>
          </a:xfrm>
          <a:prstGeom prst="rect">
            <a:avLst/>
          </a:prstGeom>
        </p:spPr>
      </p:pic>
      <p:pic>
        <p:nvPicPr>
          <p:cNvPr id="2" name="Picture 2" descr="No hay ninguna descripción de la foto disponible.">
            <a:extLst>
              <a:ext uri="{FF2B5EF4-FFF2-40B4-BE49-F238E27FC236}">
                <a16:creationId xmlns:a16="http://schemas.microsoft.com/office/drawing/2014/main" id="{2B96C11E-D97C-51E4-E319-CF92C8658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795"/>
          <a:stretch/>
        </p:blipFill>
        <p:spPr bwMode="auto">
          <a:xfrm>
            <a:off x="-252536" y="582612"/>
            <a:ext cx="5977384" cy="63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12405</TotalTime>
  <Words>1539</Words>
  <Application>Microsoft Office PowerPoint</Application>
  <PresentationFormat>Presentación en pantalla (4:3)</PresentationFormat>
  <Paragraphs>277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¡¡¡ALELUYA!!!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CRISTO NACE CADA DÍA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996</cp:revision>
  <dcterms:created xsi:type="dcterms:W3CDTF">2008-10-09T14:11:57Z</dcterms:created>
  <dcterms:modified xsi:type="dcterms:W3CDTF">2023-10-06T19:13:19Z</dcterms:modified>
</cp:coreProperties>
</file>