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8933" r:id="rId1"/>
  </p:sldMasterIdLst>
  <p:notesMasterIdLst>
    <p:notesMasterId r:id="rId36"/>
  </p:notesMasterIdLst>
  <p:sldIdLst>
    <p:sldId id="1354" r:id="rId2"/>
    <p:sldId id="920" r:id="rId3"/>
    <p:sldId id="1335" r:id="rId4"/>
    <p:sldId id="1346" r:id="rId5"/>
    <p:sldId id="1340" r:id="rId6"/>
    <p:sldId id="1337" r:id="rId7"/>
    <p:sldId id="1347" r:id="rId8"/>
    <p:sldId id="1412" r:id="rId9"/>
    <p:sldId id="1348" r:id="rId10"/>
    <p:sldId id="1313" r:id="rId11"/>
    <p:sldId id="1021" r:id="rId12"/>
    <p:sldId id="1292" r:id="rId13"/>
    <p:sldId id="1023" r:id="rId14"/>
    <p:sldId id="1024" r:id="rId15"/>
    <p:sldId id="1421" r:id="rId16"/>
    <p:sldId id="1336" r:id="rId17"/>
    <p:sldId id="1026" r:id="rId18"/>
    <p:sldId id="1027" r:id="rId19"/>
    <p:sldId id="1028" r:id="rId20"/>
    <p:sldId id="1029" r:id="rId21"/>
    <p:sldId id="1030" r:id="rId22"/>
    <p:sldId id="1413" r:id="rId23"/>
    <p:sldId id="1414" r:id="rId24"/>
    <p:sldId id="1032" r:id="rId25"/>
    <p:sldId id="1426" r:id="rId26"/>
    <p:sldId id="857" r:id="rId27"/>
    <p:sldId id="1326" r:id="rId28"/>
    <p:sldId id="1327" r:id="rId29"/>
    <p:sldId id="1060" r:id="rId30"/>
    <p:sldId id="1282" r:id="rId31"/>
    <p:sldId id="1036" r:id="rId32"/>
    <p:sldId id="1424" r:id="rId33"/>
    <p:sldId id="1425" r:id="rId34"/>
    <p:sldId id="1423" r:id="rId35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006600"/>
    <a:srgbClr val="005400"/>
    <a:srgbClr val="000000"/>
    <a:srgbClr val="004200"/>
    <a:srgbClr val="008000"/>
    <a:srgbClr val="FFFF66"/>
    <a:srgbClr val="99FF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123" autoAdjust="0"/>
    <p:restoredTop sz="94444" autoAdjust="0"/>
  </p:normalViewPr>
  <p:slideViewPr>
    <p:cSldViewPr>
      <p:cViewPr varScale="1">
        <p:scale>
          <a:sx n="77" d="100"/>
          <a:sy n="77" d="100"/>
        </p:scale>
        <p:origin x="1061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390C0F8F-04A0-F6DB-EDF1-A6A96665C5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146B491E-D6EC-19E1-8D6F-A5081F1AFD1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fld id="{6A5549EC-C3A3-4AB1-8872-1A6767F72D41}" type="datetimeFigureOut">
              <a:rPr lang="es-ES"/>
              <a:pPr>
                <a:defRPr/>
              </a:pPr>
              <a:t>09/11/2023</a:t>
            </a:fld>
            <a:endParaRPr lang="es-E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D9993FCF-535F-754B-37DF-08C6BFF54A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16ED67CA-C263-DE71-2002-A18AC2D373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74992E6B-B55F-D4A8-D864-38D1E128AC9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F666512A-94D1-C9B0-C725-CA43326B0E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AAD9C97-CAEF-4729-B821-AA0B400B8E0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imagen de diapositiva">
            <a:extLst>
              <a:ext uri="{FF2B5EF4-FFF2-40B4-BE49-F238E27FC236}">
                <a16:creationId xmlns:a16="http://schemas.microsoft.com/office/drawing/2014/main" id="{34FEC65B-4A33-C8DB-B225-880E115EA2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2 Marcador de notas">
            <a:extLst>
              <a:ext uri="{FF2B5EF4-FFF2-40B4-BE49-F238E27FC236}">
                <a16:creationId xmlns:a16="http://schemas.microsoft.com/office/drawing/2014/main" id="{789D83B0-B6D9-5D8F-081C-CB9B4500F6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11268" name="3 Marcador de número de diapositiva">
            <a:extLst>
              <a:ext uri="{FF2B5EF4-FFF2-40B4-BE49-F238E27FC236}">
                <a16:creationId xmlns:a16="http://schemas.microsoft.com/office/drawing/2014/main" id="{30AFB425-3936-4C72-16FF-42572113FD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3E5C5732-5E4E-4822-AA1D-8F0BD504F920}" type="slidenum">
              <a:rPr lang="es-ES" altLang="es-ES" smtClean="0">
                <a:latin typeface="Arial" panose="020B0604020202020204" pitchFamily="34" charset="0"/>
              </a:rPr>
              <a:pPr/>
              <a:t>7</a:t>
            </a:fld>
            <a:endParaRPr lang="es-ES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>
            <a:extLst>
              <a:ext uri="{FF2B5EF4-FFF2-40B4-BE49-F238E27FC236}">
                <a16:creationId xmlns:a16="http://schemas.microsoft.com/office/drawing/2014/main" id="{6007329E-3280-4765-B4F4-5EE1494C7C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2 Marcador de notas">
            <a:extLst>
              <a:ext uri="{FF2B5EF4-FFF2-40B4-BE49-F238E27FC236}">
                <a16:creationId xmlns:a16="http://schemas.microsoft.com/office/drawing/2014/main" id="{EC418BE1-6FBC-407D-9A92-26EBCCA486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53252" name="3 Marcador de número de diapositiva">
            <a:extLst>
              <a:ext uri="{FF2B5EF4-FFF2-40B4-BE49-F238E27FC236}">
                <a16:creationId xmlns:a16="http://schemas.microsoft.com/office/drawing/2014/main" id="{664792A7-95D4-41FF-B782-C89C6DD683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789E2E-2F46-4D3E-B38A-0E6F1C34F6BA}" type="slidenum">
              <a:rPr lang="es-ES" altLang="es-ES"/>
              <a:pPr/>
              <a:t>10</a:t>
            </a:fld>
            <a:endParaRPr lang="es-E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3B3F18-875F-4D80-008C-28758B8EF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0E2536-5FF7-6E56-9FCB-7D7264595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8DCFF8-52F1-1EA6-A61C-6B886DD9D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AEEA6-D5FC-4FD8-A9A8-47FFCAA7473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52915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62CD2C-42BF-C638-0408-DE5DEF96D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32A217-355E-9EC9-FCB9-B307171D0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67ED90-6E9F-5782-3819-51D7E4300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2A600-056B-4AFB-9C9B-63FFCCDB956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94460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75E327-97B4-8FF6-6C83-8FB403463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027E6F-47BB-262A-EADD-E38F65D90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28E802-D434-4220-2E32-31A71EA26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FD9C8-CD7A-426E-B4AD-8EE4C032983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51793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ED5EAC8C-EBBF-0C65-3E8C-DBDB0CE22A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3E63D799-74A2-74B6-7552-FF209E327C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6EF9A-D7EA-4D95-AD7F-59CE3CE0F64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7" name="6 Marcador de fecha">
            <a:extLst>
              <a:ext uri="{FF2B5EF4-FFF2-40B4-BE49-F238E27FC236}">
                <a16:creationId xmlns:a16="http://schemas.microsoft.com/office/drawing/2014/main" id="{2EC4927F-909C-ACB8-51BA-42431964B42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1663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8D6E2FAE-9806-7D90-EF7C-3AF4F75141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A32EA18F-9A1C-F3BB-21CA-F85D8F128A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512B7-EEDC-4E8C-8B32-8DD51AC2FFF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8" name="7 Marcador de fecha">
            <a:extLst>
              <a:ext uri="{FF2B5EF4-FFF2-40B4-BE49-F238E27FC236}">
                <a16:creationId xmlns:a16="http://schemas.microsoft.com/office/drawing/2014/main" id="{D2C2BA62-2F81-2669-3416-20DF9C09FCA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2440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18AE95-BB7D-F176-F411-0C5931C38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FBAD9D-C774-8FAD-3A1A-455587797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E8FA60-8DAA-8EF7-362C-ED5B69CC5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35DF0-7EEF-44D3-9F0F-916D774254C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60404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34E65C-ACC7-0989-8D96-DF340BC9D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B0D174-C666-0982-0D21-1260B2C8D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B45BB0-92BE-88CD-AA52-A3F959F9B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FB383-80C4-44AC-8267-EEE13EC54DA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03723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E0A21B79-057A-D056-EE89-6CEA85BC4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0730AF84-2EDD-B0E7-5FA5-E2821F5C2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2578A9AD-A88A-8865-1779-7B344389D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FB842-7BAC-44D0-B710-CFB261D842C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14300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FDAB3589-A438-B281-77D5-56C38EAE8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2E80BC5B-0979-D5E3-50ED-5E0583CB7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9202EEC1-EFAE-6E89-A449-7BEFA269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8211B-7C90-4211-926D-E84500053FC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69441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57D29A0D-295A-AE6A-D78E-76F176618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A52D7D0F-C3CF-58F1-F896-255C7BF38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0BB75B32-55AB-94CB-AE6D-C7FF0BB75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719DC-2490-499A-AA0F-63720A92C54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95897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5AF08086-18D8-C51F-F4CE-0497DEDB1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F9BD7E4C-764D-7EF1-1DC4-7748A5864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CB6CCA4E-E750-93AF-82D6-620372ED0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08D16-E175-420F-9012-978CC2AB334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27817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90E978B4-4555-A59D-FE1F-B020CEEA6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150227A4-4072-7C43-A7AF-8D55C22F2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53BEA5A0-08D3-EFEB-AE09-2E82D22D0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208D7-16D6-42AF-AAD6-EB6D0C914A0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63074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C8B1F87A-05D2-A920-3841-A7C1102AC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95C6ED97-F8E4-7690-C17C-CBC813CF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50F745D6-67B7-F1E0-993E-229A3B6C4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11D58-C116-4611-A74A-30352FC0A0A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2302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1064C246-D8A2-6F24-F223-A9745985779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7AE800B5-DE05-BAD9-D9A3-91E7EED601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D7B043-96CE-742B-466A-5CB25A545B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8DD40F-5F61-6089-0D6D-DB45F7EE60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AE4513-E20C-C608-BADC-C0713596D7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B6225F6-A30B-498C-AA9E-CE9DAE0CD9E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789" r:id="rId1"/>
    <p:sldLayoutId id="2147489790" r:id="rId2"/>
    <p:sldLayoutId id="2147489791" r:id="rId3"/>
    <p:sldLayoutId id="2147489792" r:id="rId4"/>
    <p:sldLayoutId id="2147489793" r:id="rId5"/>
    <p:sldLayoutId id="2147489794" r:id="rId6"/>
    <p:sldLayoutId id="2147489795" r:id="rId7"/>
    <p:sldLayoutId id="2147489796" r:id="rId8"/>
    <p:sldLayoutId id="2147489797" r:id="rId9"/>
    <p:sldLayoutId id="2147489798" r:id="rId10"/>
    <p:sldLayoutId id="2147489799" r:id="rId11"/>
    <p:sldLayoutId id="2147489800" r:id="rId12"/>
    <p:sldLayoutId id="2147489801" r:id="rId13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4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s://youtu.be/cXRFHPAhq6Q" TargetMode="Externa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Carta a los niños de catequesis de Comunión de nuestra Parroquia de Santa  María. | Santa Maria (Montecanal)">
            <a:extLst>
              <a:ext uri="{FF2B5EF4-FFF2-40B4-BE49-F238E27FC236}">
                <a16:creationId xmlns:a16="http://schemas.microsoft.com/office/drawing/2014/main" id="{F8348B24-C625-FB87-7CEA-4ECF5F26B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844675"/>
            <a:ext cx="3648075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3 CuadroTexto">
            <a:extLst>
              <a:ext uri="{FF2B5EF4-FFF2-40B4-BE49-F238E27FC236}">
                <a16:creationId xmlns:a16="http://schemas.microsoft.com/office/drawing/2014/main" id="{D97A5DF9-4C04-5FEC-A6E1-96D395D6A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" y="5353050"/>
            <a:ext cx="8013700" cy="400050"/>
          </a:xfrm>
          <a:prstGeom prst="rect">
            <a:avLst/>
          </a:prstGeom>
          <a:gradFill rotWithShape="1">
            <a:gsLst>
              <a:gs pos="0">
                <a:srgbClr val="96C196"/>
              </a:gs>
              <a:gs pos="50000">
                <a:srgbClr val="C0D7C0"/>
              </a:gs>
              <a:gs pos="100000">
                <a:srgbClr val="E1EBE1"/>
              </a:gs>
            </a:gsLst>
            <a:lin ang="135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es-ES" altLang="es-ES" sz="2000" b="1">
                <a:latin typeface="Comic Sans MS" panose="030F0702030302020204" pitchFamily="66" charset="0"/>
              </a:rPr>
              <a:t>COMUNIDAD PARROQUIAL CRISTO REDENTOR</a:t>
            </a:r>
          </a:p>
        </p:txBody>
      </p:sp>
      <p:sp>
        <p:nvSpPr>
          <p:cNvPr id="5124" name="2 Subtítulo">
            <a:extLst>
              <a:ext uri="{FF2B5EF4-FFF2-40B4-BE49-F238E27FC236}">
                <a16:creationId xmlns:a16="http://schemas.microsoft.com/office/drawing/2014/main" id="{096D7B9A-9A8E-D070-F467-39B112429CB9}"/>
              </a:ext>
            </a:extLst>
          </p:cNvPr>
          <p:cNvSpPr txBox="1">
            <a:spLocks/>
          </p:cNvSpPr>
          <p:nvPr/>
        </p:nvSpPr>
        <p:spPr bwMode="auto">
          <a:xfrm>
            <a:off x="517525" y="6232525"/>
            <a:ext cx="81581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ES" altLang="es-ES" sz="2000" b="1" u="sng">
                <a:latin typeface="Comic Sans MS" panose="030F0702030302020204" pitchFamily="66" charset="0"/>
              </a:rPr>
              <a:t>ORIENTADA A NIÑOS, PREADOLESCENTES Y FAMILIAS</a:t>
            </a: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s-ES" altLang="es-ES" sz="2800" u="sng">
              <a:solidFill>
                <a:schemeClr val="bg1"/>
              </a:solidFill>
              <a:latin typeface="Bodoni MT Black" panose="02070A03080606020203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1BDB3A5-D81A-3B75-F4D3-3AC9734BE074}"/>
              </a:ext>
            </a:extLst>
          </p:cNvPr>
          <p:cNvSpPr txBox="1"/>
          <p:nvPr/>
        </p:nvSpPr>
        <p:spPr>
          <a:xfrm>
            <a:off x="831502" y="332656"/>
            <a:ext cx="7700938" cy="702352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100000"/>
              </a:avLst>
            </a:prstTxWarp>
            <a:spAutoFit/>
            <a:scene3d>
              <a:camera prst="orthographicFront"/>
              <a:lightRig rig="threePt" dir="t"/>
            </a:scene3d>
            <a:sp3d extrusionH="152400" contourW="12700">
              <a:extrusionClr>
                <a:srgbClr val="00B050"/>
              </a:extrusionClr>
              <a:contourClr>
                <a:srgbClr val="00B050"/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6600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79000">
                      <a:schemeClr val="accent1">
                        <a:lumMod val="45000"/>
                        <a:lumOff val="55000"/>
                      </a:schemeClr>
                    </a:gs>
                    <a:gs pos="45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B05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B050"/>
                  </a:outerShdw>
                </a:effectLst>
                <a:latin typeface="Trebuchet MS"/>
              </a:rPr>
              <a:t> ¡SEÁIS TODOS BIENVENIDOS!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B726099-F952-8F98-012E-C02114CAAE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74" r="16451" b="20157"/>
          <a:stretch/>
        </p:blipFill>
        <p:spPr>
          <a:xfrm>
            <a:off x="1835696" y="1104900"/>
            <a:ext cx="5022592" cy="3537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2" descr="GIF animado (66291) Hoja otono">
            <a:extLst>
              <a:ext uri="{FF2B5EF4-FFF2-40B4-BE49-F238E27FC236}">
                <a16:creationId xmlns:a16="http://schemas.microsoft.com/office/drawing/2014/main" id="{1EE169CD-03EE-FC65-9C12-383B5EE20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774" y="2204905"/>
            <a:ext cx="142875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IF animado (66291) Hoja otono">
            <a:extLst>
              <a:ext uri="{FF2B5EF4-FFF2-40B4-BE49-F238E27FC236}">
                <a16:creationId xmlns:a16="http://schemas.microsoft.com/office/drawing/2014/main" id="{2300E6AA-4501-D2B6-97C0-083A7BBB2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399" y="1263183"/>
            <a:ext cx="142875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 descr="Un dibujo de una cara&#10;&#10;Descripción generada automáticamente con confianza baja">
            <a:extLst>
              <a:ext uri="{FF2B5EF4-FFF2-40B4-BE49-F238E27FC236}">
                <a16:creationId xmlns:a16="http://schemas.microsoft.com/office/drawing/2014/main" id="{14727684-B139-7B87-E0DD-E011383EE9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663" y="1968033"/>
            <a:ext cx="1307951" cy="266491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1ECA2D1-A892-4981-8887-28DF294424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eaLnBrk="1" hangingPunct="1">
              <a:defRPr/>
            </a:pPr>
            <a:r>
              <a:rPr lang="es-ES_tradnl" altLang="es-ES" sz="3200" b="1" u="sng" dirty="0">
                <a:solidFill>
                  <a:schemeClr val="accent6"/>
                </a:solidFill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CREDO de los apóstoles</a:t>
            </a:r>
            <a:endParaRPr lang="es-ES" altLang="es-ES" sz="3200" b="1" u="sng" dirty="0">
              <a:solidFill>
                <a:schemeClr val="accent6"/>
              </a:solidFill>
              <a:latin typeface="Comic Sans MS" panose="030F0702030302020204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E345479-74C3-46FA-9C2D-38EDEE0427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4313" y="836613"/>
            <a:ext cx="4857750" cy="5068887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Creo en Dios, Padre Todopoderoso,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Creador del cielo y de la tierra.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Creo en Jesucristo, su único Hijo,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Nuestro Señor, que fue concebido por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obra y gracia del Espíritu Santo,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nació de Santa María Virgen;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Padeció bajo el poder de Poncio Pilato,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fue crucificado, muerto y sepultado,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descendió a los infiernos,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al tercer día resucitó de entre los muertos,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subió a los cielos y está sentado a la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derecha de Dios, Padre todopoderoso.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A2927505-6DEC-44DD-8B7E-49D93FFFE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2591" y="836613"/>
            <a:ext cx="4071937" cy="428625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Desde allí ha de venir a juzgar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a vivos y muertos.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Creo en el Espíritu Santo,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la santa Iglesia católica,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la comunión de los santos,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el perdón de los pecados,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la resurrección de la carne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y la vida eterna.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b="1" dirty="0">
                <a:solidFill>
                  <a:schemeClr val="tx1"/>
                </a:solidFill>
                <a:latin typeface="Comic Sans MS" panose="030F0702030302020204" pitchFamily="66" charset="0"/>
              </a:rPr>
              <a:t>Amén.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endParaRPr lang="es-ES" altLang="es-ES" sz="205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6629" name="Picture 7" descr="http://somos.vicencianos.org/comentarios/files/2012/11/20121202.jpg">
            <a:extLst>
              <a:ext uri="{FF2B5EF4-FFF2-40B4-BE49-F238E27FC236}">
                <a16:creationId xmlns:a16="http://schemas.microsoft.com/office/drawing/2014/main" id="{6C6F1D4B-45BA-46BE-90DF-5B4BB28A5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37112"/>
            <a:ext cx="252095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Fondo negro con letras blancas&#10;&#10;Descripción generada automáticamente">
            <a:extLst>
              <a:ext uri="{FF2B5EF4-FFF2-40B4-BE49-F238E27FC236}">
                <a16:creationId xmlns:a16="http://schemas.microsoft.com/office/drawing/2014/main" id="{DC7944AC-60C5-64F3-CC5E-BE2E3C5C4D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567" y="5769329"/>
            <a:ext cx="1656184" cy="77985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9">
            <a:extLst>
              <a:ext uri="{FF2B5EF4-FFF2-40B4-BE49-F238E27FC236}">
                <a16:creationId xmlns:a16="http://schemas.microsoft.com/office/drawing/2014/main" id="{E5F0B158-A4F4-186C-0881-E1FE10DB071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71550" y="4005263"/>
            <a:ext cx="7127875" cy="3381375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s-ES" sz="2800" u="sng" dirty="0">
              <a:solidFill>
                <a:srgbClr val="005400"/>
              </a:solidFill>
              <a:latin typeface="Comic Sans MS" pitchFamily="66" charset="0"/>
            </a:endParaRPr>
          </a:p>
          <a:p>
            <a:pPr marL="274320" indent="-274320" algn="just" defTabSz="457200">
              <a:spcBef>
                <a:spcPct val="0"/>
              </a:spcBef>
              <a:buClr>
                <a:schemeClr val="accent3"/>
              </a:buClr>
              <a:buFontTx/>
              <a:buNone/>
              <a:defRPr/>
            </a:pPr>
            <a:r>
              <a:rPr lang="es-ES" sz="2800" dirty="0">
                <a:solidFill>
                  <a:srgbClr val="005400"/>
                </a:solidFill>
                <a:latin typeface="Comic Sans MS" pitchFamily="66" charset="0"/>
              </a:rPr>
              <a:t>         </a:t>
            </a:r>
            <a:r>
              <a:rPr lang="es-ES" sz="3200" b="1" u="sng" dirty="0">
                <a:solidFill>
                  <a:schemeClr val="accent6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Respondemos: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600" b="1" i="1" cap="small" dirty="0">
                <a:solidFill>
                  <a:schemeClr val="bg1"/>
                </a:solidFill>
                <a:latin typeface="Comic Sans MS" pitchFamily="66" charset="0"/>
              </a:rPr>
              <a:t>			</a:t>
            </a:r>
            <a:r>
              <a:rPr lang="es-ES" sz="3800" b="1" cap="small" dirty="0">
                <a:latin typeface="Comic Sans MS" pitchFamily="66" charset="0"/>
              </a:rPr>
              <a:t>Te rogamos óyenos</a:t>
            </a:r>
            <a:endParaRPr lang="es-ES" sz="3800" cap="smal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476D4EA-ABAE-AF91-04CA-FDC882ED67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638" y="333375"/>
            <a:ext cx="7324725" cy="381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4" name="Picture 7" descr="telefonos">
            <a:extLst>
              <a:ext uri="{FF2B5EF4-FFF2-40B4-BE49-F238E27FC236}">
                <a16:creationId xmlns:a16="http://schemas.microsoft.com/office/drawing/2014/main" id="{916888E0-DC64-0D0D-0517-A56E83855C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346575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1">
            <a:extLst>
              <a:ext uri="{FF2B5EF4-FFF2-40B4-BE49-F238E27FC236}">
                <a16:creationId xmlns:a16="http://schemas.microsoft.com/office/drawing/2014/main" id="{226943C4-4ABB-F6AF-8940-6B5DC9C2B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37" y="900069"/>
            <a:ext cx="8704263" cy="454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Te doy mi corazón,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te doy mi alma,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yo vivo para ti.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s-ES" altLang="es-ES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Cada paso que doy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en cada momento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haz tu voluntad en mi.</a:t>
            </a:r>
          </a:p>
        </p:txBody>
      </p:sp>
      <p:sp>
        <p:nvSpPr>
          <p:cNvPr id="35844" name="5 Rectángulo">
            <a:extLst>
              <a:ext uri="{FF2B5EF4-FFF2-40B4-BE49-F238E27FC236}">
                <a16:creationId xmlns:a16="http://schemas.microsoft.com/office/drawing/2014/main" id="{E27B7A33-5CF3-763D-2AAA-3D73C37C1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824" y="210706"/>
            <a:ext cx="62641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lvl="1" algn="just"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es-ES" altLang="es-ES" sz="3600" b="1" u="sng" dirty="0">
                <a:solidFill>
                  <a:schemeClr val="accent6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TE DOY MI CORAZÓN</a:t>
            </a:r>
            <a:endParaRPr lang="es-ES" altLang="es-ES" sz="3600" b="1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6" name="Picture 4" descr="Evangelio archivos - Página 19 de 83 - Parroquia San Francisco de Asis | El  Altet">
            <a:extLst>
              <a:ext uri="{FF2B5EF4-FFF2-40B4-BE49-F238E27FC236}">
                <a16:creationId xmlns:a16="http://schemas.microsoft.com/office/drawing/2014/main" id="{371D4DC9-5930-D1DD-44BE-C5CBAF07EF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8" r="22060"/>
          <a:stretch/>
        </p:blipFill>
        <p:spPr bwMode="auto">
          <a:xfrm>
            <a:off x="4210292" y="1340768"/>
            <a:ext cx="4493971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C55547F0-6C64-3BB1-6BDF-40835A6E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63" y="620713"/>
            <a:ext cx="7858125" cy="507206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s-ES" altLang="es-ES" sz="2200" i="1" dirty="0">
                <a:solidFill>
                  <a:srgbClr val="70AD47"/>
                </a:solidFill>
                <a:latin typeface="Comic Sans MS" panose="030F0702030302020204" pitchFamily="66" charset="0"/>
              </a:rPr>
              <a:t>“Orad, hermanos, para que este sacrificio, mío y vuestro, </a:t>
            </a:r>
          </a:p>
          <a:p>
            <a:pPr algn="just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s-ES" altLang="es-ES" sz="2200" i="1" dirty="0">
                <a:solidFill>
                  <a:srgbClr val="70AD47"/>
                </a:solidFill>
                <a:latin typeface="Comic Sans MS" panose="030F0702030302020204" pitchFamily="66" charset="0"/>
              </a:rPr>
              <a:t>sea agradable a Dios, Padre todopoderoso “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i="1" dirty="0">
              <a:solidFill>
                <a:srgbClr val="70AD47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i="1" dirty="0">
              <a:solidFill>
                <a:srgbClr val="70AD47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s-ES" altLang="es-ES" sz="4000" b="1" dirty="0">
                <a:solidFill>
                  <a:srgbClr val="70AD47"/>
                </a:solidFill>
                <a:latin typeface="Comic Sans MS" panose="030F0702030302020204" pitchFamily="66" charset="0"/>
              </a:rPr>
              <a:t>Todos: </a:t>
            </a:r>
            <a:r>
              <a:rPr lang="es-ES" altLang="es-ES" sz="4000" dirty="0">
                <a:latin typeface="Comic Sans MS" panose="030F0702030302020204" pitchFamily="66" charset="0"/>
              </a:rPr>
              <a:t>“El Señor reciba de tus manos este sacrificio, para alabanza y gloria de su Nombre, para nuestro bien y el de toda su Santa Iglesia” 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Marcador de contenido">
            <a:extLst>
              <a:ext uri="{FF2B5EF4-FFF2-40B4-BE49-F238E27FC236}">
                <a16:creationId xmlns:a16="http://schemas.microsoft.com/office/drawing/2014/main" id="{FEA95BB5-DD4E-0F78-21F5-479C0BB4B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765175"/>
            <a:ext cx="8172450" cy="5735638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3200" i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dirty="0">
                <a:solidFill>
                  <a:srgbClr val="70AD47"/>
                </a:solidFill>
                <a:latin typeface="Comic Sans MS" panose="030F0702030302020204" pitchFamily="66" charset="0"/>
              </a:rPr>
              <a:t>El Señor esté con vosotros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b="1" dirty="0">
                <a:latin typeface="Comic Sans MS" panose="030F0702030302020204" pitchFamily="66" charset="0"/>
              </a:rPr>
              <a:t>Y con tu espíritu.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dirty="0">
                <a:solidFill>
                  <a:srgbClr val="70AD47"/>
                </a:solidFill>
                <a:latin typeface="Comic Sans MS" panose="030F0702030302020204" pitchFamily="66" charset="0"/>
              </a:rPr>
              <a:t>Levantemos el corazón.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b="1" dirty="0">
                <a:latin typeface="Comic Sans MS" panose="030F0702030302020204" pitchFamily="66" charset="0"/>
              </a:rPr>
              <a:t>Lo tenemos levantado hacia el Señor.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dirty="0">
                <a:solidFill>
                  <a:srgbClr val="70AD47"/>
                </a:solidFill>
                <a:latin typeface="Comic Sans MS" panose="030F0702030302020204" pitchFamily="66" charset="0"/>
              </a:rPr>
              <a:t>Demos gracias al Señor nuestro Dios.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b="1" dirty="0">
                <a:latin typeface="Comic Sans MS" panose="030F0702030302020204" pitchFamily="66" charset="0"/>
              </a:rPr>
              <a:t>Es justo y necesario.</a:t>
            </a:r>
          </a:p>
        </p:txBody>
      </p:sp>
      <p:sp>
        <p:nvSpPr>
          <p:cNvPr id="18435" name="3 CuadroTexto">
            <a:extLst>
              <a:ext uri="{FF2B5EF4-FFF2-40B4-BE49-F238E27FC236}">
                <a16:creationId xmlns:a16="http://schemas.microsoft.com/office/drawing/2014/main" id="{307EF6EB-60FA-7E3A-C0FD-149E64B08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3675" y="257175"/>
            <a:ext cx="58705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" altLang="es-ES" sz="3200" b="1" u="sng" dirty="0">
                <a:solidFill>
                  <a:srgbClr val="70AD47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PLEGARIA</a:t>
            </a:r>
            <a:r>
              <a:rPr lang="es-ES" altLang="es-ES" sz="3200" b="1" u="sng" dirty="0">
                <a:solidFill>
                  <a:schemeClr val="accent6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EUCARÍSTICA</a:t>
            </a:r>
          </a:p>
        </p:txBody>
      </p:sp>
      <p:pic>
        <p:nvPicPr>
          <p:cNvPr id="18436" name="Imagen 2">
            <a:extLst>
              <a:ext uri="{FF2B5EF4-FFF2-40B4-BE49-F238E27FC236}">
                <a16:creationId xmlns:a16="http://schemas.microsoft.com/office/drawing/2014/main" id="{98B01254-B55F-8FFE-9473-2C9438BF5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268413"/>
            <a:ext cx="26606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n 2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1EB9E08F-059E-EF05-071A-543D5C8D3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2322" r="2885" b="2908"/>
          <a:stretch>
            <a:fillRect/>
          </a:stretch>
        </p:blipFill>
        <p:spPr bwMode="auto">
          <a:xfrm>
            <a:off x="3203575" y="3573463"/>
            <a:ext cx="35210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CuadroTexto 1">
            <a:extLst>
              <a:ext uri="{FF2B5EF4-FFF2-40B4-BE49-F238E27FC236}">
                <a16:creationId xmlns:a16="http://schemas.microsoft.com/office/drawing/2014/main" id="{33FA220A-7C14-2149-7319-332B02927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052513"/>
            <a:ext cx="8532812" cy="27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Santo, eres santo, los cielos te proclaman.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Santo, eres santo, la tierra entera llama… a su santo;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eres santo, bendito el que viene en tu nombre </a:t>
            </a:r>
            <a:r>
              <a:rPr lang="es-ES" altLang="es-ES" sz="2000" dirty="0">
                <a:latin typeface="Comic Sans MS" panose="030F0702030302020204" pitchFamily="66" charset="0"/>
              </a:rPr>
              <a:t>(en tu nombre)</a:t>
            </a:r>
          </a:p>
          <a:p>
            <a:pPr>
              <a:lnSpc>
                <a:spcPct val="150000"/>
              </a:lnSpc>
            </a:pPr>
            <a:r>
              <a:rPr lang="es-ES" altLang="es-ES" sz="2400" dirty="0" err="1">
                <a:latin typeface="Comic Sans MS" panose="030F0702030302020204" pitchFamily="66" charset="0"/>
              </a:rPr>
              <a:t>hoosannaaa</a:t>
            </a:r>
            <a:r>
              <a:rPr lang="es-ES" altLang="es-ES" sz="2400" dirty="0">
                <a:latin typeface="Comic Sans MS" panose="030F0702030302020204" pitchFamily="66" charset="0"/>
              </a:rPr>
              <a:t> ¡queremos </a:t>
            </a:r>
            <a:r>
              <a:rPr lang="es-ES" altLang="es-ES" sz="2400" dirty="0" err="1">
                <a:latin typeface="Comic Sans MS" panose="030F0702030302020204" pitchFamily="66" charset="0"/>
              </a:rPr>
              <a:t>cantaaar</a:t>
            </a:r>
            <a:r>
              <a:rPr lang="es-ES" altLang="es-ES" sz="2400" dirty="0">
                <a:latin typeface="Comic Sans MS" panose="030F0702030302020204" pitchFamily="66" charset="0"/>
              </a:rPr>
              <a:t>!...</a:t>
            </a:r>
          </a:p>
          <a:p>
            <a:pPr>
              <a:lnSpc>
                <a:spcPct val="150000"/>
              </a:lnSpc>
            </a:pPr>
            <a:endParaRPr lang="es-ES" altLang="es-ES" sz="2300" dirty="0">
              <a:latin typeface="Comic Sans MS" panose="030F0702030302020204" pitchFamily="66" charset="0"/>
            </a:endParaRPr>
          </a:p>
        </p:txBody>
      </p:sp>
      <p:sp>
        <p:nvSpPr>
          <p:cNvPr id="23556" name="3 CuadroTexto">
            <a:extLst>
              <a:ext uri="{FF2B5EF4-FFF2-40B4-BE49-F238E27FC236}">
                <a16:creationId xmlns:a16="http://schemas.microsoft.com/office/drawing/2014/main" id="{4C853D86-B8DF-E43E-0F9F-222F3A6BD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260350"/>
            <a:ext cx="63357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_tradnl" altLang="es-ES" sz="4000" b="1" u="sng" dirty="0">
                <a:solidFill>
                  <a:srgbClr val="339933"/>
                </a:solidFill>
                <a:latin typeface="Comic Sans MS" panose="030F0702030302020204" pitchFamily="66" charset="0"/>
              </a:rPr>
              <a:t>SANTO (ERES SANTO)</a:t>
            </a:r>
            <a:endParaRPr lang="es-ES" altLang="es-ES" sz="4000" b="1" u="sng" dirty="0">
              <a:solidFill>
                <a:srgbClr val="339933"/>
              </a:solidFill>
              <a:latin typeface="Comic Sans MS" panose="030F0702030302020204" pitchFamily="66" charset="0"/>
            </a:endParaRPr>
          </a:p>
        </p:txBody>
      </p:sp>
      <p:sp>
        <p:nvSpPr>
          <p:cNvPr id="23557" name="6 CuadroTexto">
            <a:extLst>
              <a:ext uri="{FF2B5EF4-FFF2-40B4-BE49-F238E27FC236}">
                <a16:creationId xmlns:a16="http://schemas.microsoft.com/office/drawing/2014/main" id="{14F8C614-958A-E581-0018-0E0959D7A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308725"/>
            <a:ext cx="465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1/2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agen 2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B6A56E5D-9B5E-DD32-A295-3DA07CF3C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2322" r="2885" b="2908"/>
          <a:stretch>
            <a:fillRect/>
          </a:stretch>
        </p:blipFill>
        <p:spPr bwMode="auto">
          <a:xfrm>
            <a:off x="3414713" y="4076700"/>
            <a:ext cx="2963862" cy="266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CuadroTexto 1">
            <a:extLst>
              <a:ext uri="{FF2B5EF4-FFF2-40B4-BE49-F238E27FC236}">
                <a16:creationId xmlns:a16="http://schemas.microsoft.com/office/drawing/2014/main" id="{D69B3E05-45DE-F4BF-A0A4-4DFA11249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04813"/>
            <a:ext cx="8497888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…que eres Santo, eres santo, los cielos te proclaman.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Santo, eres santo, la tierra entera llama… a su santo; 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eres santo, bendito el que viene en tu nombre </a:t>
            </a:r>
            <a:r>
              <a:rPr lang="es-ES" altLang="es-ES" sz="2000" dirty="0">
                <a:latin typeface="Comic Sans MS" panose="030F0702030302020204" pitchFamily="66" charset="0"/>
              </a:rPr>
              <a:t>(en tu nombre)</a:t>
            </a:r>
          </a:p>
          <a:p>
            <a:pPr>
              <a:lnSpc>
                <a:spcPct val="150000"/>
              </a:lnSpc>
            </a:pPr>
            <a:r>
              <a:rPr lang="es-ES" altLang="es-ES" sz="2400" dirty="0" err="1">
                <a:latin typeface="Comic Sans MS" panose="030F0702030302020204" pitchFamily="66" charset="0"/>
              </a:rPr>
              <a:t>hoosannaaa</a:t>
            </a:r>
            <a:r>
              <a:rPr lang="es-ES" altLang="es-ES" sz="2400" dirty="0">
                <a:latin typeface="Comic Sans MS" panose="030F0702030302020204" pitchFamily="66" charset="0"/>
              </a:rPr>
              <a:t> ¡queremos </a:t>
            </a:r>
            <a:r>
              <a:rPr lang="es-ES" altLang="es-ES" sz="2400" dirty="0" err="1">
                <a:latin typeface="Comic Sans MS" panose="030F0702030302020204" pitchFamily="66" charset="0"/>
              </a:rPr>
              <a:t>cantaaar</a:t>
            </a:r>
            <a:r>
              <a:rPr lang="es-ES" altLang="es-ES" sz="2400" dirty="0">
                <a:latin typeface="Comic Sans MS" panose="030F0702030302020204" pitchFamily="66" charset="0"/>
              </a:rPr>
              <a:t>!...</a:t>
            </a:r>
          </a:p>
          <a:p>
            <a:pPr>
              <a:lnSpc>
                <a:spcPct val="150000"/>
              </a:lnSpc>
            </a:pPr>
            <a:endParaRPr lang="es-ES" altLang="es-ES" sz="14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…que eres santo, eres santo, los cielos te proclaman.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Santo, eres santo, la tierra entera llama… a su </a:t>
            </a:r>
            <a:r>
              <a:rPr lang="es-ES" altLang="es-ES" sz="2400" dirty="0" err="1">
                <a:latin typeface="Comic Sans MS" panose="030F0702030302020204" pitchFamily="66" charset="0"/>
              </a:rPr>
              <a:t>saaanto</a:t>
            </a:r>
            <a:r>
              <a:rPr lang="es-ES" altLang="es-ES" sz="2400" dirty="0">
                <a:latin typeface="Comic Sans MS" panose="030F0702030302020204" pitchFamily="66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a su </a:t>
            </a:r>
            <a:r>
              <a:rPr lang="es-ES" altLang="es-ES" sz="2400" dirty="0" err="1">
                <a:latin typeface="Comic Sans MS" panose="030F0702030302020204" pitchFamily="66" charset="0"/>
              </a:rPr>
              <a:t>saaanto</a:t>
            </a:r>
            <a:r>
              <a:rPr lang="es-ES" altLang="es-ES" sz="2400" dirty="0"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s-ES" altLang="es-ES" sz="2400" dirty="0">
              <a:latin typeface="Comic Sans MS" panose="030F0702030302020204" pitchFamily="66" charset="0"/>
            </a:endParaRPr>
          </a:p>
        </p:txBody>
      </p:sp>
      <p:sp>
        <p:nvSpPr>
          <p:cNvPr id="24580" name="6 CuadroTexto">
            <a:extLst>
              <a:ext uri="{FF2B5EF4-FFF2-40B4-BE49-F238E27FC236}">
                <a16:creationId xmlns:a16="http://schemas.microsoft.com/office/drawing/2014/main" id="{D03B11D1-B2AF-D716-4681-01AE93C66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308725"/>
            <a:ext cx="493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2/2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>
            <a:extLst>
              <a:ext uri="{FF2B5EF4-FFF2-40B4-BE49-F238E27FC236}">
                <a16:creationId xmlns:a16="http://schemas.microsoft.com/office/drawing/2014/main" id="{987C5E74-F3E3-45DE-4B0B-E85303D03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412875"/>
            <a:ext cx="4176713" cy="3490913"/>
          </a:xfrm>
        </p:spPr>
        <p:txBody>
          <a:bodyPr/>
          <a:lstStyle/>
          <a:p>
            <a:pPr eaLnBrk="1" hangingPunct="1"/>
            <a:r>
              <a:rPr lang="es-ES" altLang="es-ES" sz="4000" b="1" dirty="0">
                <a:solidFill>
                  <a:srgbClr val="70AD47"/>
                </a:solidFill>
                <a:latin typeface="Comic Sans MS" panose="030F0702030302020204" pitchFamily="66" charset="0"/>
              </a:rPr>
              <a:t>El pan y el vino se transforman en el Cuerpo y en la Sangre de Jesús. </a:t>
            </a:r>
          </a:p>
        </p:txBody>
      </p:sp>
      <p:sp>
        <p:nvSpPr>
          <p:cNvPr id="20483" name="5 CuadroTexto">
            <a:extLst>
              <a:ext uri="{FF2B5EF4-FFF2-40B4-BE49-F238E27FC236}">
                <a16:creationId xmlns:a16="http://schemas.microsoft.com/office/drawing/2014/main" id="{9BDFA226-7E57-3E94-0145-3D2FC95A9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856" y="260350"/>
            <a:ext cx="56173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s-ES" altLang="es-ES" sz="4400" b="1" u="sng" dirty="0">
                <a:solidFill>
                  <a:srgbClr val="70AD47"/>
                </a:solidFill>
                <a:latin typeface="Comic Sans MS" panose="030F0702030302020204" pitchFamily="66" charset="0"/>
              </a:rPr>
              <a:t>CONSAGRACIÓN</a:t>
            </a:r>
          </a:p>
        </p:txBody>
      </p:sp>
      <p:pic>
        <p:nvPicPr>
          <p:cNvPr id="20484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C05E4D7B-9A9E-28DC-DCC0-7F8339A64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592" y="1304925"/>
            <a:ext cx="4560888" cy="405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>
            <a:extLst>
              <a:ext uri="{FF2B5EF4-FFF2-40B4-BE49-F238E27FC236}">
                <a16:creationId xmlns:a16="http://schemas.microsoft.com/office/drawing/2014/main" id="{154F7C35-D41F-7355-66EB-D8FD38FF2D6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755650" y="908050"/>
            <a:ext cx="8115300" cy="5224463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i="1" dirty="0">
              <a:solidFill>
                <a:srgbClr val="70AD47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b="1" dirty="0">
                <a:solidFill>
                  <a:srgbClr val="70AD47"/>
                </a:solidFill>
                <a:latin typeface="Comic Sans MS" panose="030F0702030302020204" pitchFamily="66" charset="0"/>
              </a:rPr>
              <a:t>Éste es el Sacramento de nuestra fe.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b="1" dirty="0">
              <a:solidFill>
                <a:srgbClr val="70AD47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rgbClr val="70AD47"/>
                </a:solidFill>
                <a:latin typeface="Comic Sans MS" panose="030F0702030302020204" pitchFamily="66" charset="0"/>
              </a:rPr>
              <a:t>Todos: </a:t>
            </a:r>
            <a:r>
              <a:rPr lang="es-ES" sz="4000" b="1" dirty="0">
                <a:latin typeface="Comic Sans MS" panose="030F0702030302020204" pitchFamily="66" charset="0"/>
              </a:rPr>
              <a:t>Anunciamos tu muerte,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latin typeface="Comic Sans MS" panose="030F0702030302020204" pitchFamily="66" charset="0"/>
              </a:rPr>
              <a:t>proclamamos tu Resurrección.</a:t>
            </a:r>
          </a:p>
          <a:p>
            <a:pPr marL="182880" indent="-182880" algn="ct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latin typeface="Comic Sans MS" panose="030F0702030302020204" pitchFamily="66" charset="0"/>
              </a:rPr>
              <a:t>¡Ven, Señor Jesús!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3 CuadroTexto">
            <a:extLst>
              <a:ext uri="{FF2B5EF4-FFF2-40B4-BE49-F238E27FC236}">
                <a16:creationId xmlns:a16="http://schemas.microsoft.com/office/drawing/2014/main" id="{53F7792B-EE1D-E237-7473-DB26B52D9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075" y="339725"/>
            <a:ext cx="4773613" cy="618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que  estás en el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Santificado sea tu nombre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Venga a nosotros tu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Hágase tu voluntad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en la         como en el 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Danos hoy nuestro          de cada día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Perdona nuestras ofensas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como también nosotros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perdonamos a los que nos ofenden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No nos dejes caer en la tentación 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y líbranos del mal.</a:t>
            </a:r>
          </a:p>
          <a:p>
            <a:pPr eaLnBrk="1" hangingPunct="1"/>
            <a:r>
              <a:rPr lang="es-ES" altLang="es-ES" sz="2000" b="1">
                <a:latin typeface="Baskerville Old Face" panose="02020602080505020303" pitchFamily="18" charset="0"/>
              </a:rPr>
              <a:t> </a:t>
            </a:r>
          </a:p>
        </p:txBody>
      </p:sp>
      <p:pic>
        <p:nvPicPr>
          <p:cNvPr id="22531" name="Picture 6" descr="http://www.pepoypepa.com/22-57-thickbox/globo-terraqueo-hichable-50cm.jpg">
            <a:extLst>
              <a:ext uri="{FF2B5EF4-FFF2-40B4-BE49-F238E27FC236}">
                <a16:creationId xmlns:a16="http://schemas.microsoft.com/office/drawing/2014/main" id="{4361A002-23AE-AB5F-5197-8AFACC00C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349500"/>
            <a:ext cx="647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http://us.123rf.com/400wm/400/400/Krisdog/Krisdog1206/Krisdog120600026/14002220-ilustracion-de-un-simbolo-del-corazon-con-una-corona-el-rey-de-corazones-concepto.jpg">
            <a:extLst>
              <a:ext uri="{FF2B5EF4-FFF2-40B4-BE49-F238E27FC236}">
                <a16:creationId xmlns:a16="http://schemas.microsoft.com/office/drawing/2014/main" id="{E88B5478-8F65-7C66-4784-B95CC6B25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1263650"/>
            <a:ext cx="717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>
            <a:extLst>
              <a:ext uri="{FF2B5EF4-FFF2-40B4-BE49-F238E27FC236}">
                <a16:creationId xmlns:a16="http://schemas.microsoft.com/office/drawing/2014/main" id="{9DA8D2A8-443D-1E7F-FE64-24FCE258F9E4}"/>
              </a:ext>
            </a:extLst>
          </p:cNvPr>
          <p:cNvSpPr/>
          <p:nvPr/>
        </p:nvSpPr>
        <p:spPr>
          <a:xfrm>
            <a:off x="231343" y="260648"/>
            <a:ext cx="3339376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11430"/>
                <a:solidFill>
                  <a:srgbClr val="0054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Padre Nuestro</a:t>
            </a:r>
          </a:p>
        </p:txBody>
      </p:sp>
      <p:pic>
        <p:nvPicPr>
          <p:cNvPr id="22534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B2BDD2CB-017F-5E46-E5AD-2856E2384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63" y="188913"/>
            <a:ext cx="6985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983FA9E3-6328-D3D8-E077-98F8AABCC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2298700"/>
            <a:ext cx="6985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8" descr="http://www.waece.org/sabemos/imagenescomidas/ima_pan.gif">
            <a:extLst>
              <a:ext uri="{FF2B5EF4-FFF2-40B4-BE49-F238E27FC236}">
                <a16:creationId xmlns:a16="http://schemas.microsoft.com/office/drawing/2014/main" id="{4B48D6A8-0B84-6665-3081-0557DBAB2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917825"/>
            <a:ext cx="560388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0" descr="F:\descarga.jpg">
            <a:extLst>
              <a:ext uri="{FF2B5EF4-FFF2-40B4-BE49-F238E27FC236}">
                <a16:creationId xmlns:a16="http://schemas.microsoft.com/office/drawing/2014/main" id="{ECF39FA5-46AC-7898-EB67-DBDC8799C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984625"/>
            <a:ext cx="10033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Diagrama&#10;&#10;Descripción generada automáticamente con confianza baja">
            <a:extLst>
              <a:ext uri="{FF2B5EF4-FFF2-40B4-BE49-F238E27FC236}">
                <a16:creationId xmlns:a16="http://schemas.microsoft.com/office/drawing/2014/main" id="{3E86BE11-B3A1-1199-154C-AB2EBA79E8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4" y="1484784"/>
            <a:ext cx="3118702" cy="441689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BFA052F-605D-1A31-C123-9A553DBC2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765175"/>
            <a:ext cx="8229600" cy="540067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b="1" dirty="0"/>
              <a:t>							      </a:t>
            </a:r>
            <a:endParaRPr lang="es-ES" altLang="es-ES" sz="1600" i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600" dirty="0">
                <a:latin typeface="Comic Sans MS" panose="030F0702030302020204" pitchFamily="66" charset="0"/>
              </a:rPr>
              <a:t>Iglesia soy, y tú también.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600" dirty="0">
                <a:latin typeface="Comic Sans MS" panose="030F0702030302020204" pitchFamily="66" charset="0"/>
              </a:rPr>
              <a:t>en el bautismo renacimos a una vida singular.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600" dirty="0">
                <a:latin typeface="Comic Sans MS" panose="030F0702030302020204" pitchFamily="66" charset="0"/>
              </a:rPr>
              <a:t>y al confirmar hoy nuestra fe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600" dirty="0">
                <a:latin typeface="Comic Sans MS" panose="030F0702030302020204" pitchFamily="66" charset="0"/>
              </a:rPr>
              <a:t>la proclamamos compartiendo el mismo pan.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2600" b="1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600" b="1" dirty="0">
                <a:latin typeface="Comic Sans MS" panose="030F0702030302020204" pitchFamily="66" charset="0"/>
              </a:rPr>
              <a:t>No vayas triste, en soledad,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600" b="1" dirty="0">
                <a:latin typeface="Comic Sans MS" panose="030F0702030302020204" pitchFamily="66" charset="0"/>
              </a:rPr>
              <a:t>ven con nosotros y verás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600" b="1" dirty="0">
                <a:latin typeface="Comic Sans MS" panose="030F0702030302020204" pitchFamily="66" charset="0"/>
              </a:rPr>
              <a:t>a los hermanos caminando en el amor.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600" b="1" dirty="0">
                <a:latin typeface="Comic Sans MS" panose="030F0702030302020204" pitchFamily="66" charset="0"/>
              </a:rPr>
              <a:t>ven con nosotros y serás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600" b="1" dirty="0">
                <a:latin typeface="Comic Sans MS" panose="030F0702030302020204" pitchFamily="66" charset="0"/>
              </a:rPr>
              <a:t>en la familia un hijo más.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600" b="1" dirty="0">
                <a:latin typeface="Comic Sans MS" panose="030F0702030302020204" pitchFamily="66" charset="0"/>
              </a:rPr>
              <a:t>iremos juntos caminando en el amor.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2600" b="1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2600" b="1" dirty="0">
              <a:latin typeface="Comic Sans MS" panose="030F0702030302020204" pitchFamily="66" charset="0"/>
            </a:endParaRPr>
          </a:p>
        </p:txBody>
      </p:sp>
      <p:sp>
        <p:nvSpPr>
          <p:cNvPr id="6147" name="1 CuadroTexto">
            <a:extLst>
              <a:ext uri="{FF2B5EF4-FFF2-40B4-BE49-F238E27FC236}">
                <a16:creationId xmlns:a16="http://schemas.microsoft.com/office/drawing/2014/main" id="{DA2CCCB1-1BED-B3E4-74B5-1B8908262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119063"/>
            <a:ext cx="4895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</a:rPr>
              <a:t>IGLESIA SOY</a:t>
            </a:r>
            <a:endParaRPr lang="es-ES" altLang="es-ES" sz="3600" b="1" u="sng" dirty="0">
              <a:solidFill>
                <a:srgbClr val="339933"/>
              </a:solidFill>
              <a:latin typeface="Comic Sans MS" panose="030F0702030302020204" pitchFamily="66" charset="0"/>
            </a:endParaRPr>
          </a:p>
        </p:txBody>
      </p:sp>
      <p:sp>
        <p:nvSpPr>
          <p:cNvPr id="6148" name="6 CuadroTexto">
            <a:extLst>
              <a:ext uri="{FF2B5EF4-FFF2-40B4-BE49-F238E27FC236}">
                <a16:creationId xmlns:a16="http://schemas.microsoft.com/office/drawing/2014/main" id="{55F04092-06B7-54BA-6424-2ACCF730D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88" y="6261100"/>
            <a:ext cx="558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1/2</a:t>
            </a:r>
          </a:p>
        </p:txBody>
      </p:sp>
      <p:pic>
        <p:nvPicPr>
          <p:cNvPr id="6149" name="Picture 6" descr="900+ ideeën over Fano in 2021 | jezus, een kerstverhaal, christelijke kerst">
            <a:extLst>
              <a:ext uri="{FF2B5EF4-FFF2-40B4-BE49-F238E27FC236}">
                <a16:creationId xmlns:a16="http://schemas.microsoft.com/office/drawing/2014/main" id="{D779E989-C495-2E57-EC6B-B708BD39B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2565400"/>
            <a:ext cx="2725737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BD30B91D-009E-B11B-6412-2EBFB0A146E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21016741">
            <a:off x="3739555" y="5481867"/>
            <a:ext cx="4432945" cy="751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CCE4F9BD-1DE8-838A-2548-E7A7AD77A1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0113" y="836613"/>
            <a:ext cx="7559675" cy="5783262"/>
          </a:xfrm>
        </p:spPr>
        <p:txBody>
          <a:bodyPr rtlCol="0"/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2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200" dirty="0">
                <a:solidFill>
                  <a:srgbClr val="70AD47"/>
                </a:solidFill>
                <a:latin typeface="Comic Sans MS" panose="030F0702030302020204" pitchFamily="66" charset="0"/>
              </a:rPr>
              <a:t>… esperamos la venida gloriosa de nuestro Señor Jesucristo.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rgbClr val="70AD47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rgbClr val="70AD47"/>
                </a:solidFill>
                <a:latin typeface="Comic Sans MS" panose="030F0702030302020204" pitchFamily="66" charset="0"/>
              </a:rPr>
              <a:t>Todos:</a:t>
            </a:r>
            <a:r>
              <a:rPr lang="es-ES" sz="4000" b="1" dirty="0">
                <a:solidFill>
                  <a:srgbClr val="70AD47"/>
                </a:solidFill>
                <a:latin typeface="Comic Sans MS" panose="030F0702030302020204" pitchFamily="66" charset="0"/>
              </a:rPr>
              <a:t> </a:t>
            </a:r>
            <a:r>
              <a:rPr lang="es-ES" sz="4000" b="1" dirty="0">
                <a:latin typeface="Comic Sans MS" panose="030F0702030302020204" pitchFamily="66" charset="0"/>
              </a:rPr>
              <a:t>Tuyo es el Reino, tuyo el poder y la gloria, por siempre, Señor.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FBDB890E-3D48-07DB-4876-0DAAE85B38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5650" y="908050"/>
            <a:ext cx="7972425" cy="5783263"/>
          </a:xfrm>
        </p:spPr>
        <p:txBody>
          <a:bodyPr rtlCol="0"/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2800" dirty="0">
              <a:solidFill>
                <a:srgbClr val="70AD47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2800" dirty="0">
                <a:solidFill>
                  <a:srgbClr val="70AD47"/>
                </a:solidFill>
                <a:latin typeface="Comic Sans MS" panose="030F0702030302020204" pitchFamily="66" charset="0"/>
              </a:rPr>
              <a:t>… La paz del Señor esté siempre con vosotros.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2000" dirty="0">
              <a:solidFill>
                <a:srgbClr val="70AD47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600" dirty="0">
                <a:solidFill>
                  <a:srgbClr val="70AD47"/>
                </a:solidFill>
                <a:latin typeface="Comic Sans MS" panose="030F0702030302020204" pitchFamily="66" charset="0"/>
              </a:rPr>
              <a:t>Todos:</a:t>
            </a:r>
            <a:r>
              <a:rPr lang="es-ES" sz="3600" b="1" dirty="0">
                <a:solidFill>
                  <a:srgbClr val="70AD47"/>
                </a:solidFill>
                <a:latin typeface="Comic Sans MS" panose="030F0702030302020204" pitchFamily="66" charset="0"/>
              </a:rPr>
              <a:t> </a:t>
            </a:r>
            <a:r>
              <a:rPr lang="es-ES" sz="3600" b="1" dirty="0">
                <a:latin typeface="Comic Sans MS" panose="030F0702030302020204" pitchFamily="66" charset="0"/>
              </a:rPr>
              <a:t>Y con tu espíritu.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2800" dirty="0">
                <a:solidFill>
                  <a:srgbClr val="70AD47"/>
                </a:solidFill>
                <a:latin typeface="Comic Sans MS" panose="030F0702030302020204" pitchFamily="66" charset="0"/>
              </a:rPr>
              <a:t>… Daos fraternalmente la paz </a:t>
            </a:r>
            <a:endParaRPr lang="es-ES" sz="2800" b="1" dirty="0">
              <a:solidFill>
                <a:srgbClr val="70AD47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6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4579" name="3 CuadroTexto">
            <a:extLst>
              <a:ext uri="{FF2B5EF4-FFF2-40B4-BE49-F238E27FC236}">
                <a16:creationId xmlns:a16="http://schemas.microsoft.com/office/drawing/2014/main" id="{E2A89EC3-66F0-4601-1ABF-CAE165B68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2063" y="261938"/>
            <a:ext cx="45862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" altLang="es-ES" sz="3600" b="1" u="sng" dirty="0">
                <a:solidFill>
                  <a:srgbClr val="70AD47"/>
                </a:solidFill>
                <a:latin typeface="Comic Sans MS" panose="030F0702030302020204" pitchFamily="66" charset="0"/>
              </a:rPr>
              <a:t>RITO DE LA PAZ</a:t>
            </a:r>
          </a:p>
        </p:txBody>
      </p:sp>
      <p:pic>
        <p:nvPicPr>
          <p:cNvPr id="24580" name="Imagen 3" descr="Forma&#10;&#10;Descripción generada automáticamente">
            <a:extLst>
              <a:ext uri="{FF2B5EF4-FFF2-40B4-BE49-F238E27FC236}">
                <a16:creationId xmlns:a16="http://schemas.microsoft.com/office/drawing/2014/main" id="{4F156C9A-D9E7-82AB-CD74-935D8494B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7F8"/>
              </a:clrFrom>
              <a:clrTo>
                <a:srgbClr val="F9F7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88" y="4005263"/>
            <a:ext cx="210502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Imagen 5" descr="Imagen que contiene Icono&#10;&#10;Descripción generada automáticamente">
            <a:extLst>
              <a:ext uri="{FF2B5EF4-FFF2-40B4-BE49-F238E27FC236}">
                <a16:creationId xmlns:a16="http://schemas.microsoft.com/office/drawing/2014/main" id="{E2629A26-3DA2-1264-D1CF-D2E39AA10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F7F3"/>
              </a:clrFrom>
              <a:clrTo>
                <a:srgbClr val="F8F7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4005263"/>
            <a:ext cx="2011363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Imagen 7" descr="Forma&#10;&#10;Descripción generada automáticamente">
            <a:extLst>
              <a:ext uri="{FF2B5EF4-FFF2-40B4-BE49-F238E27FC236}">
                <a16:creationId xmlns:a16="http://schemas.microsoft.com/office/drawing/2014/main" id="{EA7BBF44-41D9-2D97-ACD0-413DF58B6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005263"/>
            <a:ext cx="2189163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ángulo 3">
            <a:extLst>
              <a:ext uri="{FF2B5EF4-FFF2-40B4-BE49-F238E27FC236}">
                <a16:creationId xmlns:a16="http://schemas.microsoft.com/office/drawing/2014/main" id="{F3CD0D00-C26A-059B-A88C-C8B30E475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0" y="799025"/>
            <a:ext cx="7452320" cy="499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nunca la dio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siempre soñó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bien la conoce.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está junto a ti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y quiere hacerte feliz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en un mundo de ilusiones.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Tx/>
              <a:buNone/>
            </a:pPr>
            <a:endParaRPr lang="es-ES" altLang="es-ES" sz="28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DD1ADA9-C49F-4C2C-051B-47004E450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94986"/>
            <a:ext cx="7345065" cy="782637"/>
          </a:xfrm>
        </p:spPr>
        <p:txBody>
          <a:bodyPr/>
          <a:lstStyle/>
          <a:p>
            <a:pPr algn="r" eaLnBrk="1" hangingPunct="1"/>
            <a:r>
              <a:rPr lang="es-ES_tradnl" altLang="es-ES" b="1" u="sng" dirty="0">
                <a:solidFill>
                  <a:srgbClr val="339933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PARA EL QUE NUNCA LA DIO</a:t>
            </a:r>
            <a:endParaRPr lang="es-ES" altLang="es-ES" b="1" u="sng" dirty="0">
              <a:solidFill>
                <a:srgbClr val="339933"/>
              </a:solidFill>
              <a:latin typeface="Comic Sans MS" panose="030F0702030302020204" pitchFamily="66" charset="0"/>
              <a:ea typeface="Cambria Math" panose="02040503050406030204" pitchFamily="18" charset="0"/>
            </a:endParaRPr>
          </a:p>
        </p:txBody>
      </p:sp>
      <p:pic>
        <p:nvPicPr>
          <p:cNvPr id="4" name="Picture 4" descr="Kamiano » Navidad con sentido (Fano)">
            <a:extLst>
              <a:ext uri="{FF2B5EF4-FFF2-40B4-BE49-F238E27FC236}">
                <a16:creationId xmlns:a16="http://schemas.microsoft.com/office/drawing/2014/main" id="{963E2494-9435-64D1-2110-85BF81439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920" y="1548946"/>
            <a:ext cx="3578080" cy="247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524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ángulo 3">
            <a:extLst>
              <a:ext uri="{FF2B5EF4-FFF2-40B4-BE49-F238E27FC236}">
                <a16:creationId xmlns:a16="http://schemas.microsoft.com/office/drawing/2014/main" id="{F3CD0D00-C26A-059B-A88C-C8B30E475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3" y="332656"/>
            <a:ext cx="8676457" cy="584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Paz para todos aquellos que no la han dado.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Para todos aquellos que no llegaron.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Para todos aquellos venga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Paz si eres padre de familia tengas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Si vives enamorado tengas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En el mundo entero reine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Paz, siempre la paz,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venga la paz, a todos la paz,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siempre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Kamiano » Navidad con sentido (Fano)">
            <a:extLst>
              <a:ext uri="{FF2B5EF4-FFF2-40B4-BE49-F238E27FC236}">
                <a16:creationId xmlns:a16="http://schemas.microsoft.com/office/drawing/2014/main" id="{0E348C3D-0CE1-FAEA-55F1-B27A21C88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949804"/>
            <a:ext cx="3250140" cy="224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7161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uadroTexto 5">
            <a:extLst>
              <a:ext uri="{FF2B5EF4-FFF2-40B4-BE49-F238E27FC236}">
                <a16:creationId xmlns:a16="http://schemas.microsoft.com/office/drawing/2014/main" id="{B65EA713-4F86-A8D1-FD2F-83B5C6077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981075"/>
            <a:ext cx="7777162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/>
            <a:r>
              <a:rPr lang="es-ES" altLang="es-ES" sz="2800" dirty="0">
                <a:solidFill>
                  <a:srgbClr val="70AD47"/>
                </a:solidFill>
                <a:latin typeface="Comic Sans MS" panose="030F0702030302020204" pitchFamily="66" charset="0"/>
              </a:rPr>
              <a:t>Éste es el Cordero de Dios que quita el pecado del mundo. Dichosos los invitados a la mesa del Señor.</a:t>
            </a:r>
          </a:p>
          <a:p>
            <a:pPr algn="just" eaLnBrk="1" hangingPunct="1"/>
            <a:endParaRPr lang="es-ES" altLang="es-ES" dirty="0">
              <a:solidFill>
                <a:srgbClr val="70AD47"/>
              </a:solidFill>
              <a:latin typeface="Comic Sans MS" panose="030F0702030302020204" pitchFamily="66" charset="0"/>
            </a:endParaRPr>
          </a:p>
          <a:p>
            <a:pPr algn="just" eaLnBrk="1" hangingPunct="1"/>
            <a:r>
              <a:rPr lang="es-ES" altLang="es-ES" sz="3200" dirty="0">
                <a:solidFill>
                  <a:srgbClr val="70AD47"/>
                </a:solidFill>
                <a:latin typeface="Comic Sans MS" panose="030F0702030302020204" pitchFamily="66" charset="0"/>
              </a:rPr>
              <a:t>Todos:</a:t>
            </a:r>
          </a:p>
          <a:p>
            <a:pPr algn="just" eaLnBrk="1" hangingPunct="1"/>
            <a:r>
              <a:rPr lang="es-ES" altLang="es-ES" sz="3200" dirty="0">
                <a:latin typeface="Comic Sans MS" panose="030F0702030302020204" pitchFamily="66" charset="0"/>
              </a:rPr>
              <a:t>Señor, no soy digno de que entres en mi casa, pero una palabra tuya bastará para sanarme.</a:t>
            </a:r>
          </a:p>
          <a:p>
            <a:pPr algn="just" eaLnBrk="1" hangingPunct="1"/>
            <a:endParaRPr lang="es-ES" altLang="es-ES" dirty="0">
              <a:latin typeface="Comic Sans MS" panose="030F0702030302020204" pitchFamily="66" charset="0"/>
            </a:endParaRPr>
          </a:p>
          <a:p>
            <a:pPr algn="just" eaLnBrk="1" hangingPunct="1"/>
            <a:endParaRPr lang="es-ES" altLang="es-ES" dirty="0">
              <a:latin typeface="Comic Sans MS" panose="030F0702030302020204" pitchFamily="66" charset="0"/>
            </a:endParaRPr>
          </a:p>
          <a:p>
            <a:pPr algn="just" eaLnBrk="1" hangingPunct="1"/>
            <a:endParaRPr lang="es-ES" altLang="es-E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uadroTexto 2">
            <a:extLst>
              <a:ext uri="{FF2B5EF4-FFF2-40B4-BE49-F238E27FC236}">
                <a16:creationId xmlns:a16="http://schemas.microsoft.com/office/drawing/2014/main" id="{879831EE-D2F7-50E3-A490-34B619C1A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" y="182563"/>
            <a:ext cx="299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sz="2000" b="1" dirty="0">
                <a:solidFill>
                  <a:srgbClr val="339933"/>
                </a:solidFill>
                <a:latin typeface="Comic Sans MS" panose="030F0702030302020204" pitchFamily="66" charset="0"/>
              </a:rPr>
              <a:t>san Mateo 25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7D9B3E-83EF-0DFE-10EC-BC82CE1FC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" y="692696"/>
            <a:ext cx="8613080" cy="648072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3200" b="1" dirty="0">
                <a:latin typeface="Comic Sans MS" pitchFamily="66" charset="0"/>
              </a:rPr>
              <a:t>¡Que llega el esposo, salid a su encuentro!</a:t>
            </a:r>
          </a:p>
        </p:txBody>
      </p:sp>
      <p:pic>
        <p:nvPicPr>
          <p:cNvPr id="3" name="Imagen 2" descr="Un dibujo de una cara&#10;&#10;Descripción generada automáticamente con confianza baja">
            <a:extLst>
              <a:ext uri="{FF2B5EF4-FFF2-40B4-BE49-F238E27FC236}">
                <a16:creationId xmlns:a16="http://schemas.microsoft.com/office/drawing/2014/main" id="{DAA09BCC-1C65-4560-B358-9603C13FC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711636"/>
            <a:ext cx="1523975" cy="3105062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71EB07B-F361-64FD-1E73-EC7759801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16566"/>
            <a:ext cx="6444208" cy="362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FBA0BAF-B6AC-2365-F4B3-63BA11433A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068960"/>
            <a:ext cx="319658" cy="27315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32AFFEC-A43E-8852-CBB3-421BD6FCBD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795804"/>
            <a:ext cx="319658" cy="27315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A80AFAF-90CA-C6F9-A304-3A62494640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811" y="3088756"/>
            <a:ext cx="319658" cy="27315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F238170-FC18-0BBC-81C7-3CF21E5C33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492896"/>
            <a:ext cx="319658" cy="27315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E96ABEE-05D2-8469-85AE-F691048CEA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219" y="2253046"/>
            <a:ext cx="319658" cy="27315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C14BD15-9A30-7DEF-44C2-6C61BE1FD9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049910"/>
            <a:ext cx="319658" cy="273156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0A7E715D-4F0F-137C-6EF3-59A2118979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3" b="55749"/>
          <a:stretch/>
        </p:blipFill>
        <p:spPr bwMode="auto">
          <a:xfrm>
            <a:off x="1980071" y="5610685"/>
            <a:ext cx="3919339" cy="98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7658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4 Rectángulo">
            <a:extLst>
              <a:ext uri="{FF2B5EF4-FFF2-40B4-BE49-F238E27FC236}">
                <a16:creationId xmlns:a16="http://schemas.microsoft.com/office/drawing/2014/main" id="{C77159F0-135D-65FE-E2CE-B86D5E879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75" y="919163"/>
            <a:ext cx="7566025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Haznos fieles a ti, fieles a tu Palabra, 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fieles a tu voz, a tu voluntad,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fieles a tu evangelio, a la Buena Noticia; 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haznos fieles como eres Tú. 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Fieles, fieles, cuando es de día y de noche también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fieles, fieles, a tu lado, contigo, por ti y para ti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en la calma y en la tempestad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endParaRPr lang="es-ES" altLang="es-ES" sz="200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OH, OH, OH, OH, OH…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OH, OH, OH, OH, OH…</a:t>
            </a:r>
            <a:r>
              <a:rPr lang="es-ES" altLang="es-ES" sz="1800" i="1"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0723" name="6 CuadroTexto">
            <a:extLst>
              <a:ext uri="{FF2B5EF4-FFF2-40B4-BE49-F238E27FC236}">
                <a16:creationId xmlns:a16="http://schemas.microsoft.com/office/drawing/2014/main" id="{01DA1462-8B55-7DAD-9E26-F8B0AEFEF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308725"/>
            <a:ext cx="465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1/3</a:t>
            </a:r>
          </a:p>
        </p:txBody>
      </p:sp>
      <p:sp>
        <p:nvSpPr>
          <p:cNvPr id="30724" name="3 CuadroTexto">
            <a:extLst>
              <a:ext uri="{FF2B5EF4-FFF2-40B4-BE49-F238E27FC236}">
                <a16:creationId xmlns:a16="http://schemas.microsoft.com/office/drawing/2014/main" id="{5A1E53D3-381C-4090-9DEA-0F0B14567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9792" y="216994"/>
            <a:ext cx="568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_tradnl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  <a:ea typeface="+mj-ea"/>
                <a:cs typeface="+mj-cs"/>
              </a:rPr>
              <a:t>FIELES</a:t>
            </a:r>
            <a:endParaRPr lang="es-ES" altLang="es-ES" sz="3600" b="1" u="sng" dirty="0">
              <a:solidFill>
                <a:srgbClr val="339933"/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  <p:pic>
        <p:nvPicPr>
          <p:cNvPr id="30725" name="Picture 8" descr="110 ideas de FANO | catequesis, dibujos fano, catolico">
            <a:extLst>
              <a:ext uri="{FF2B5EF4-FFF2-40B4-BE49-F238E27FC236}">
                <a16:creationId xmlns:a16="http://schemas.microsoft.com/office/drawing/2014/main" id="{9AB70238-7B8C-18A4-5A69-609FDB3EF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3035300"/>
            <a:ext cx="4111625" cy="392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10" descr="corazon-imagen-animada-0861">
            <a:extLst>
              <a:ext uri="{FF2B5EF4-FFF2-40B4-BE49-F238E27FC236}">
                <a16:creationId xmlns:a16="http://schemas.microsoft.com/office/drawing/2014/main" id="{EA702ED6-16B8-2D55-C400-935587112AF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4094163"/>
            <a:ext cx="1905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4 Rectángulo">
            <a:extLst>
              <a:ext uri="{FF2B5EF4-FFF2-40B4-BE49-F238E27FC236}">
                <a16:creationId xmlns:a16="http://schemas.microsoft.com/office/drawing/2014/main" id="{B5A3B144-84F0-2F55-4763-4AB323651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75" y="503238"/>
            <a:ext cx="7566025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endParaRPr lang="es-ES" altLang="es-ES" sz="200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Haznos fieles al Sur, fieles a los pequeños, 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fieles en la lucha por un mundo mejor,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fieles a los pobres, a los excluidos;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haznos fieles como eres Tú. 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endParaRPr lang="es-ES" altLang="es-ES" sz="200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1800" b="1">
                <a:latin typeface="Comic Sans MS" panose="030F0702030302020204" pitchFamily="66" charset="0"/>
                <a:cs typeface="Times New Roman" panose="02020603050405020304" pitchFamily="18" charset="0"/>
              </a:rPr>
              <a:t>Fieles, fieles, cuando es de día y de noche también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1800" b="1">
                <a:latin typeface="Comic Sans MS" panose="030F0702030302020204" pitchFamily="66" charset="0"/>
                <a:cs typeface="Times New Roman" panose="02020603050405020304" pitchFamily="18" charset="0"/>
              </a:rPr>
              <a:t>fieles, fieles, a tu lado, contigo, por ti y para ti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1800" b="1">
                <a:latin typeface="Comic Sans MS" panose="030F0702030302020204" pitchFamily="66" charset="0"/>
                <a:cs typeface="Times New Roman" panose="02020603050405020304" pitchFamily="18" charset="0"/>
              </a:rPr>
              <a:t>en la calma y en la tempestad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endParaRPr lang="es-ES" altLang="es-ES" sz="180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  <a:cs typeface="Times New Roman" panose="02020603050405020304" pitchFamily="18" charset="0"/>
              </a:rPr>
              <a:t>OH, OH, OH, OH, OH…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  <a:cs typeface="Times New Roman" panose="02020603050405020304" pitchFamily="18" charset="0"/>
              </a:rPr>
              <a:t>OH, OH, OH, OH, OH…</a:t>
            </a: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lang="es-ES" altLang="es-ES" sz="1800" i="1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s-ES" altLang="es-ES" sz="1800" i="1"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1747" name="6 CuadroTexto">
            <a:extLst>
              <a:ext uri="{FF2B5EF4-FFF2-40B4-BE49-F238E27FC236}">
                <a16:creationId xmlns:a16="http://schemas.microsoft.com/office/drawing/2014/main" id="{651FF556-3FE5-9394-4393-85EC4DA54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308725"/>
            <a:ext cx="493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2/3</a:t>
            </a:r>
          </a:p>
        </p:txBody>
      </p:sp>
      <p:pic>
        <p:nvPicPr>
          <p:cNvPr id="31748" name="Picture 8" descr="110 ideas de FANO | catequesis, dibujos fano, catolico">
            <a:extLst>
              <a:ext uri="{FF2B5EF4-FFF2-40B4-BE49-F238E27FC236}">
                <a16:creationId xmlns:a16="http://schemas.microsoft.com/office/drawing/2014/main" id="{E6C877B1-C5BC-C058-2282-A494415AD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997200"/>
            <a:ext cx="4110038" cy="392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10" descr="corazon-imagen-animada-0861">
            <a:extLst>
              <a:ext uri="{FF2B5EF4-FFF2-40B4-BE49-F238E27FC236}">
                <a16:creationId xmlns:a16="http://schemas.microsoft.com/office/drawing/2014/main" id="{28011FAD-D951-6848-0F0B-D2E9269033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450" y="4149725"/>
            <a:ext cx="1905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4 Rectángulo">
            <a:extLst>
              <a:ext uri="{FF2B5EF4-FFF2-40B4-BE49-F238E27FC236}">
                <a16:creationId xmlns:a16="http://schemas.microsoft.com/office/drawing/2014/main" id="{68BC34DA-2757-2A7D-CC09-6E2CD696B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75" y="503238"/>
            <a:ext cx="756602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endParaRPr lang="es-ES" altLang="es-ES" sz="200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Haznos fieles a Ti, fieles a tu cuerpo, 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fieles a tu sangre, a la comunión,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fieles sin complejos, fieles apasionados; 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haznos fieles como eres Tú (bis)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2000" b="1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Fieles, fieles, cuando es de día y de noche también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fieles, fieles, a tu lado, contigo, por ti y para ti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en la calma y en la tempestad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2000" b="1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OH, OH, OH, OH, OH…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OH, OH, OH, OH, OH…</a:t>
            </a: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s-ES" altLang="es-ES" sz="1800" i="1"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2771" name="6 CuadroTexto">
            <a:extLst>
              <a:ext uri="{FF2B5EF4-FFF2-40B4-BE49-F238E27FC236}">
                <a16:creationId xmlns:a16="http://schemas.microsoft.com/office/drawing/2014/main" id="{7AFAAE12-4948-F7FD-901B-61CB0DAE9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308725"/>
            <a:ext cx="493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3/3</a:t>
            </a:r>
          </a:p>
        </p:txBody>
      </p:sp>
      <p:pic>
        <p:nvPicPr>
          <p:cNvPr id="32772" name="Picture 8" descr="110 ideas de FANO | catequesis, dibujos fano, catolico">
            <a:extLst>
              <a:ext uri="{FF2B5EF4-FFF2-40B4-BE49-F238E27FC236}">
                <a16:creationId xmlns:a16="http://schemas.microsoft.com/office/drawing/2014/main" id="{8877A4E6-0AEC-D380-E6B4-B62C1CD3F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3035300"/>
            <a:ext cx="4111625" cy="392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10" descr="corazon-imagen-animada-0861">
            <a:extLst>
              <a:ext uri="{FF2B5EF4-FFF2-40B4-BE49-F238E27FC236}">
                <a16:creationId xmlns:a16="http://schemas.microsoft.com/office/drawing/2014/main" id="{6D0704EE-8892-924A-609D-1D9E6475E73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563" y="4149725"/>
            <a:ext cx="1905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uadroTexto 3">
            <a:extLst>
              <a:ext uri="{FF2B5EF4-FFF2-40B4-BE49-F238E27FC236}">
                <a16:creationId xmlns:a16="http://schemas.microsoft.com/office/drawing/2014/main" id="{363402B5-5567-11DF-14D5-FACC39B29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81075"/>
            <a:ext cx="6861175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 b="1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Poneos en pie y alzad la cabeza, </a:t>
            </a:r>
          </a:p>
          <a:p>
            <a:pPr fontAlgn="b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 b="1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mirad que llega </a:t>
            </a:r>
          </a:p>
          <a:p>
            <a:pPr fontAlgn="b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 b="1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el hijo del hombre a la tierra </a:t>
            </a:r>
          </a:p>
          <a:p>
            <a:pPr fontAlgn="b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 b="1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y viene a habitar vuestro hogar. </a:t>
            </a:r>
          </a:p>
          <a:p>
            <a:pPr fontAlgn="b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 b="1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poneos en pie y encended la lámpara, </a:t>
            </a:r>
          </a:p>
          <a:p>
            <a:pPr fontAlgn="b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 b="1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no os halle dormidos,  </a:t>
            </a:r>
          </a:p>
          <a:p>
            <a:pPr fontAlgn="b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 b="1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que arda vuestra llama. </a:t>
            </a:r>
          </a:p>
          <a:p>
            <a:pPr fontAlgn="b">
              <a:spcBef>
                <a:spcPct val="0"/>
              </a:spcBef>
              <a:buClrTx/>
              <a:buSzTx/>
              <a:buFontTx/>
              <a:buNone/>
            </a:pPr>
            <a:endParaRPr lang="es-ES" altLang="es-ES" sz="2800">
              <a:solidFill>
                <a:schemeClr val="tx1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fontAlgn="b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Velad y estad atentos, </a:t>
            </a:r>
          </a:p>
          <a:p>
            <a:pPr fontAlgn="b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leed los signos de los tiempos, </a:t>
            </a:r>
          </a:p>
          <a:p>
            <a:pPr fontAlgn="b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el Reino de Dios está cerca. </a:t>
            </a:r>
          </a:p>
          <a:p>
            <a:pPr fontAlgn="b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ea typeface="Adobe Devanagari" pitchFamily="18" charset="0"/>
                <a:cs typeface="Adobe Devanagari" pitchFamily="18" charset="0"/>
              </a:rPr>
              <a:t>  </a:t>
            </a:r>
          </a:p>
        </p:txBody>
      </p:sp>
      <p:sp>
        <p:nvSpPr>
          <p:cNvPr id="48131" name="3 CuadroTexto">
            <a:extLst>
              <a:ext uri="{FF2B5EF4-FFF2-40B4-BE49-F238E27FC236}">
                <a16:creationId xmlns:a16="http://schemas.microsoft.com/office/drawing/2014/main" id="{A83F7382-CEA2-96E0-E479-ADD69CF89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0" y="163513"/>
            <a:ext cx="42259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PONEOS EN PIE</a:t>
            </a:r>
          </a:p>
        </p:txBody>
      </p:sp>
      <p:sp>
        <p:nvSpPr>
          <p:cNvPr id="48133" name="CuadroTexto 1">
            <a:extLst>
              <a:ext uri="{FF2B5EF4-FFF2-40B4-BE49-F238E27FC236}">
                <a16:creationId xmlns:a16="http://schemas.microsoft.com/office/drawing/2014/main" id="{3F323B62-9AC5-AF77-D64E-BF1BEF456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261100"/>
            <a:ext cx="5857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1/2</a:t>
            </a:r>
          </a:p>
        </p:txBody>
      </p:sp>
      <p:pic>
        <p:nvPicPr>
          <p:cNvPr id="3" name="Imagen 2" descr="Persona lanzando un disco volador en el pasto&#10;&#10;Descripción generada automáticamente con confianza media">
            <a:extLst>
              <a:ext uri="{FF2B5EF4-FFF2-40B4-BE49-F238E27FC236}">
                <a16:creationId xmlns:a16="http://schemas.microsoft.com/office/drawing/2014/main" id="{EA33C76F-63FC-D23B-457F-163A5B0E73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412" y="3645024"/>
            <a:ext cx="3054395" cy="25367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3DFDE37A-24BC-39F1-A1FB-ECAF25E2D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765175"/>
            <a:ext cx="8229600" cy="540067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b="1"/>
              <a:t>							      </a:t>
            </a:r>
            <a:endParaRPr lang="es-ES" altLang="es-ES" sz="1600" i="1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600">
                <a:latin typeface="Comic Sans MS" panose="030F0702030302020204" pitchFamily="66" charset="0"/>
              </a:rPr>
              <a:t>Yo la veré envejecer, pero a mi madre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600">
                <a:latin typeface="Comic Sans MS" panose="030F0702030302020204" pitchFamily="66" charset="0"/>
              </a:rPr>
              <a:t>aún con arrugas y defectos la querré.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600">
                <a:latin typeface="Comic Sans MS" panose="030F0702030302020204" pitchFamily="66" charset="0"/>
              </a:rPr>
              <a:t>La quiero más, pues sé muy bien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600">
                <a:latin typeface="Comic Sans MS" panose="030F0702030302020204" pitchFamily="66" charset="0"/>
              </a:rPr>
              <a:t>que ha envejecido sin dejarme de querer.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2600" b="1"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600" b="1">
                <a:latin typeface="Comic Sans MS" panose="030F0702030302020204" pitchFamily="66" charset="0"/>
              </a:rPr>
              <a:t>No vayas triste, en soledad,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600" b="1">
                <a:latin typeface="Comic Sans MS" panose="030F0702030302020204" pitchFamily="66" charset="0"/>
              </a:rPr>
              <a:t>en con nosotros y verás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600" b="1">
                <a:latin typeface="Comic Sans MS" panose="030F0702030302020204" pitchFamily="66" charset="0"/>
              </a:rPr>
              <a:t>a los hermanos caminando en el amor.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600" b="1">
                <a:latin typeface="Comic Sans MS" panose="030F0702030302020204" pitchFamily="66" charset="0"/>
              </a:rPr>
              <a:t>ven con nosotros y serás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600" b="1">
                <a:latin typeface="Comic Sans MS" panose="030F0702030302020204" pitchFamily="66" charset="0"/>
              </a:rPr>
              <a:t>en la familia un hijo más.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600" b="1">
                <a:latin typeface="Comic Sans MS" panose="030F0702030302020204" pitchFamily="66" charset="0"/>
              </a:rPr>
              <a:t>iremos juntos caminando en el amor.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2600" b="1"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2600" b="1">
              <a:latin typeface="Comic Sans MS" panose="030F0702030302020204" pitchFamily="66" charset="0"/>
            </a:endParaRPr>
          </a:p>
        </p:txBody>
      </p:sp>
      <p:sp>
        <p:nvSpPr>
          <p:cNvPr id="7171" name="6 CuadroTexto">
            <a:extLst>
              <a:ext uri="{FF2B5EF4-FFF2-40B4-BE49-F238E27FC236}">
                <a16:creationId xmlns:a16="http://schemas.microsoft.com/office/drawing/2014/main" id="{B7ABB923-DB9C-6AD5-C143-F23FF693E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308725"/>
            <a:ext cx="493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2/2</a:t>
            </a:r>
          </a:p>
        </p:txBody>
      </p:sp>
      <p:pic>
        <p:nvPicPr>
          <p:cNvPr id="7172" name="Picture 6" descr="900+ ideeën over Fano in 2021 | jezus, een kerstverhaal, christelijke kerst">
            <a:extLst>
              <a:ext uri="{FF2B5EF4-FFF2-40B4-BE49-F238E27FC236}">
                <a16:creationId xmlns:a16="http://schemas.microsoft.com/office/drawing/2014/main" id="{75C0639C-231D-86C4-015A-CDFE3F1EC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8" y="0"/>
            <a:ext cx="2801937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186E027D-5553-9F7F-1999-971466BF2D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18584943">
            <a:off x="5221226" y="3988880"/>
            <a:ext cx="4432945" cy="751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E778A3-7113-B130-AFEC-DEEDDFFF8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616575"/>
          </a:xfrm>
        </p:spPr>
        <p:txBody>
          <a:bodyPr/>
          <a:lstStyle/>
          <a:p>
            <a:pPr marL="0" indent="0" fontAlgn="b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Poneos en pie y alzad la cabeza, </a:t>
            </a:r>
          </a:p>
          <a:p>
            <a:pPr marL="0" indent="0" fontAlgn="b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mirad que llega el hijo del hombre a la tierra </a:t>
            </a:r>
          </a:p>
          <a:p>
            <a:pPr marL="0" indent="0" fontAlgn="b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y viene a habitar vuestro hogar. </a:t>
            </a:r>
          </a:p>
          <a:p>
            <a:pPr marL="0" indent="0" fontAlgn="b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poneos en pie y encended la lámpara, </a:t>
            </a:r>
          </a:p>
          <a:p>
            <a:pPr marL="0" indent="0" fontAlgn="b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no os halle dormidos,  </a:t>
            </a:r>
          </a:p>
          <a:p>
            <a:pPr marL="0" indent="0" fontAlgn="b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que arda vuestra llama. </a:t>
            </a:r>
          </a:p>
          <a:p>
            <a:pPr marL="0" indent="0" fontAlgn="b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ES" sz="2800" dirty="0">
              <a:latin typeface="Comic Sans MS" panose="030F0702030302020204" pitchFamily="66" charset="0"/>
            </a:endParaRPr>
          </a:p>
          <a:p>
            <a:pPr marL="0" indent="0" fontAlgn="b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800" dirty="0">
                <a:latin typeface="Comic Sans MS" panose="030F0702030302020204" pitchFamily="66" charset="0"/>
              </a:rPr>
              <a:t>Velad y estad alerta, </a:t>
            </a:r>
          </a:p>
          <a:p>
            <a:pPr marL="0" indent="0" fontAlgn="b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800" dirty="0">
                <a:latin typeface="Comic Sans MS" panose="030F0702030302020204" pitchFamily="66" charset="0"/>
              </a:rPr>
              <a:t>cuidad la luz en vuestras velas, </a:t>
            </a:r>
          </a:p>
          <a:p>
            <a:pPr marL="0" indent="0" fontAlgn="b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800" dirty="0">
                <a:latin typeface="Comic Sans MS" panose="030F0702030302020204" pitchFamily="66" charset="0"/>
              </a:rPr>
              <a:t>el Hijo del Hombre llama a la puerta.</a:t>
            </a:r>
          </a:p>
          <a:p>
            <a:pPr>
              <a:defRPr/>
            </a:pPr>
            <a:endParaRPr lang="es-ES" sz="2800" dirty="0"/>
          </a:p>
        </p:txBody>
      </p:sp>
      <p:sp>
        <p:nvSpPr>
          <p:cNvPr id="49156" name="CuadroTexto 1">
            <a:extLst>
              <a:ext uri="{FF2B5EF4-FFF2-40B4-BE49-F238E27FC236}">
                <a16:creationId xmlns:a16="http://schemas.microsoft.com/office/drawing/2014/main" id="{12186CF3-EE9F-F895-DE7B-27B669272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824" y="5980906"/>
            <a:ext cx="585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2/2</a:t>
            </a:r>
          </a:p>
        </p:txBody>
      </p:sp>
      <p:pic>
        <p:nvPicPr>
          <p:cNvPr id="2" name="Imagen 1" descr="Persona lanzando un disco volador en el pasto&#10;&#10;Descripción generada automáticamente con confianza media">
            <a:extLst>
              <a:ext uri="{FF2B5EF4-FFF2-40B4-BE49-F238E27FC236}">
                <a16:creationId xmlns:a16="http://schemas.microsoft.com/office/drawing/2014/main" id="{BB8CDBC5-599C-E83B-8910-8FD7F1CBC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778" y="2484114"/>
            <a:ext cx="2447470" cy="203264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4 CuadroTexto">
            <a:extLst>
              <a:ext uri="{FF2B5EF4-FFF2-40B4-BE49-F238E27FC236}">
                <a16:creationId xmlns:a16="http://schemas.microsoft.com/office/drawing/2014/main" id="{A22D7295-9D8F-23E3-1A47-8E3A8C72D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1196975"/>
            <a:ext cx="52435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s-ES" altLang="es-ES" sz="4400">
                <a:latin typeface="Bodoni MT Black" panose="02070A03080606020203" pitchFamily="18" charset="0"/>
              </a:rPr>
              <a:t>Acción de Gracias</a:t>
            </a:r>
          </a:p>
        </p:txBody>
      </p:sp>
      <p:pic>
        <p:nvPicPr>
          <p:cNvPr id="45059" name="Picture 2" descr="http://imagenesdedios.net/wp-content/uploads/2013/07/imagenes-de-gracias-a-dios-6.jpg">
            <a:extLst>
              <a:ext uri="{FF2B5EF4-FFF2-40B4-BE49-F238E27FC236}">
                <a16:creationId xmlns:a16="http://schemas.microsoft.com/office/drawing/2014/main" id="{BCE112DA-745B-45BA-8739-9E44E7A88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835025"/>
            <a:ext cx="7640637" cy="5084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820" name="5 Rectángulo">
            <a:extLst>
              <a:ext uri="{FF2B5EF4-FFF2-40B4-BE49-F238E27FC236}">
                <a16:creationId xmlns:a16="http://schemas.microsoft.com/office/drawing/2014/main" id="{4FFC08F9-3984-8D18-7F25-0830C59B3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5661025"/>
            <a:ext cx="3673475" cy="522288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2800">
                <a:solidFill>
                  <a:schemeClr val="bg1"/>
                </a:solidFill>
                <a:latin typeface="Comic Sans MS" panose="030F0702030302020204" pitchFamily="66" charset="0"/>
              </a:rPr>
              <a:t>Acción de Gracias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uadroTexto 3">
            <a:extLst>
              <a:ext uri="{FF2B5EF4-FFF2-40B4-BE49-F238E27FC236}">
                <a16:creationId xmlns:a16="http://schemas.microsoft.com/office/drawing/2014/main" id="{363402B5-5567-11DF-14D5-FACC39B29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049536"/>
            <a:ext cx="7366119" cy="453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"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Llévame contigo a todos lados,</a:t>
            </a:r>
          </a:p>
          <a:p>
            <a:pPr fontAlgn="b"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que pueda dormir tranquilo bajo tu precioso manto</a:t>
            </a:r>
          </a:p>
          <a:p>
            <a:pPr fontAlgn="b"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Llévame contigo, no me sueltes de la mano,</a:t>
            </a:r>
          </a:p>
          <a:p>
            <a:pPr fontAlgn="b"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Y que cuando sienta frío, note tu cálido abrazo.</a:t>
            </a:r>
          </a:p>
          <a:p>
            <a:pPr fontAlgn="b"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</a:pPr>
            <a:endParaRPr lang="es-ES" altLang="es-ES" sz="2400" dirty="0">
              <a:solidFill>
                <a:schemeClr val="tx1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fontAlgn="b"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Llévame contigo, a donde quieras,</a:t>
            </a:r>
          </a:p>
          <a:p>
            <a:pPr fontAlgn="b"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Y es que no hay mayor consuelo que</a:t>
            </a:r>
          </a:p>
          <a:p>
            <a:pPr fontAlgn="b"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una madre que te quiera y que algún</a:t>
            </a:r>
          </a:p>
          <a:p>
            <a:pPr fontAlgn="b"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día pudiera, al Cielo ir por tu escalera</a:t>
            </a:r>
          </a:p>
          <a:p>
            <a:pPr fontAlgn="b"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Y entender que contigo Madre</a:t>
            </a:r>
          </a:p>
          <a:p>
            <a:pPr fontAlgn="b"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querida, valió la pena.</a:t>
            </a: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Adobe Devanagari" pitchFamily="18" charset="0"/>
                <a:cs typeface="Adobe Devanagari" pitchFamily="18" charset="0"/>
              </a:rPr>
              <a:t>  </a:t>
            </a:r>
          </a:p>
        </p:txBody>
      </p:sp>
      <p:sp>
        <p:nvSpPr>
          <p:cNvPr id="48131" name="3 CuadroTexto">
            <a:extLst>
              <a:ext uri="{FF2B5EF4-FFF2-40B4-BE49-F238E27FC236}">
                <a16:creationId xmlns:a16="http://schemas.microsoft.com/office/drawing/2014/main" id="{A83F7382-CEA2-96E0-E479-ADD69CF89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968" y="163513"/>
            <a:ext cx="42259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000" b="1" u="sng" dirty="0">
                <a:solidFill>
                  <a:srgbClr val="3399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MADRE</a:t>
            </a:r>
          </a:p>
        </p:txBody>
      </p:sp>
      <p:sp>
        <p:nvSpPr>
          <p:cNvPr id="48133" name="CuadroTexto 1">
            <a:extLst>
              <a:ext uri="{FF2B5EF4-FFF2-40B4-BE49-F238E27FC236}">
                <a16:creationId xmlns:a16="http://schemas.microsoft.com/office/drawing/2014/main" id="{3F323B62-9AC5-AF77-D64E-BF1BEF456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261100"/>
            <a:ext cx="5485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1/2</a:t>
            </a:r>
          </a:p>
        </p:txBody>
      </p:sp>
      <p:pic>
        <p:nvPicPr>
          <p:cNvPr id="2" name="Imagen 1" descr="Diagrama&#10;&#10;Descripción generada automáticamente">
            <a:extLst>
              <a:ext uri="{FF2B5EF4-FFF2-40B4-BE49-F238E27FC236}">
                <a16:creationId xmlns:a16="http://schemas.microsoft.com/office/drawing/2014/main" id="{AB493847-D911-BBE2-A5DA-FB1E16656D4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813" y="3717032"/>
            <a:ext cx="3102682" cy="310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829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uadroTexto 3">
            <a:extLst>
              <a:ext uri="{FF2B5EF4-FFF2-40B4-BE49-F238E27FC236}">
                <a16:creationId xmlns:a16="http://schemas.microsoft.com/office/drawing/2014/main" id="{363402B5-5567-11DF-14D5-FACC39B29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81075"/>
            <a:ext cx="5378395" cy="447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Que no me canse nunca de mirarte</a:t>
            </a:r>
          </a:p>
          <a:p>
            <a:pPr fontAlgn="b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Y repetir con humilde devoción:</a:t>
            </a:r>
          </a:p>
          <a:p>
            <a:pPr fontAlgn="b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Te quiero con locura preciosa Madre</a:t>
            </a:r>
          </a:p>
          <a:p>
            <a:pPr fontAlgn="b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Tú el mejor regalo de mi Dios</a:t>
            </a:r>
          </a:p>
          <a:p>
            <a:pPr fontAlgn="b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endParaRPr lang="es-ES" altLang="es-ES" sz="2400" dirty="0">
              <a:solidFill>
                <a:schemeClr val="tx1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fontAlgn="b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Que no me canse nunca de mirarte</a:t>
            </a:r>
          </a:p>
          <a:p>
            <a:pPr fontAlgn="b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Y repetir con humilde devoción:</a:t>
            </a:r>
          </a:p>
          <a:p>
            <a:pPr fontAlgn="b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Te quiero con locura preciosa Madre</a:t>
            </a:r>
          </a:p>
          <a:p>
            <a:pPr fontAlgn="b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Tú el mejor regalo de mi Dios</a:t>
            </a:r>
          </a:p>
          <a:p>
            <a:pPr fontAlgn="b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Adobe Devanagari" pitchFamily="18" charset="0"/>
                <a:cs typeface="Adobe Devanagari" pitchFamily="18" charset="0"/>
              </a:rPr>
              <a:t>  </a:t>
            </a:r>
          </a:p>
        </p:txBody>
      </p:sp>
      <p:sp>
        <p:nvSpPr>
          <p:cNvPr id="48133" name="CuadroTexto 1">
            <a:extLst>
              <a:ext uri="{FF2B5EF4-FFF2-40B4-BE49-F238E27FC236}">
                <a16:creationId xmlns:a16="http://schemas.microsoft.com/office/drawing/2014/main" id="{3F323B62-9AC5-AF77-D64E-BF1BEF456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261100"/>
            <a:ext cx="5854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2/2</a:t>
            </a:r>
          </a:p>
        </p:txBody>
      </p:sp>
      <p:pic>
        <p:nvPicPr>
          <p:cNvPr id="4" name="Imagen 3" descr="Diagrama&#10;&#10;Descripción generada automáticamente">
            <a:extLst>
              <a:ext uri="{FF2B5EF4-FFF2-40B4-BE49-F238E27FC236}">
                <a16:creationId xmlns:a16="http://schemas.microsoft.com/office/drawing/2014/main" id="{9FC47DF8-DED5-CAFF-99E4-C0D9635E4E6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581" y="1556792"/>
            <a:ext cx="324036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2663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2.bp.blogspot.com/_sVvtXs8s020/TE0lsJTGYSI/AAAAAAAAEn0/QOW6DyVzB2A/s1600/Servid+amor,+servid+con+amor.jpg">
            <a:extLst>
              <a:ext uri="{FF2B5EF4-FFF2-40B4-BE49-F238E27FC236}">
                <a16:creationId xmlns:a16="http://schemas.microsoft.com/office/drawing/2014/main" id="{B126A42B-79B1-19FD-B63E-398E7DC9A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621" y="1269204"/>
            <a:ext cx="5084379" cy="4162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819" name="1 Título">
            <a:extLst>
              <a:ext uri="{FF2B5EF4-FFF2-40B4-BE49-F238E27FC236}">
                <a16:creationId xmlns:a16="http://schemas.microsoft.com/office/drawing/2014/main" id="{202F9C92-86A9-F8DB-3745-7DDDBE650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996" y="20682"/>
            <a:ext cx="8229600" cy="1371600"/>
          </a:xfrm>
        </p:spPr>
        <p:txBody>
          <a:bodyPr/>
          <a:lstStyle/>
          <a:p>
            <a:pPr eaLnBrk="1" hangingPunct="1"/>
            <a:r>
              <a:rPr lang="es-ES" altLang="es-ES" sz="4400" b="1" dirty="0">
                <a:solidFill>
                  <a:srgbClr val="339933"/>
                </a:solidFill>
                <a:latin typeface="Comic Sans MS" panose="030F0702030302020204" pitchFamily="66" charset="0"/>
              </a:rPr>
              <a:t>¡FELIZ DÍA DEL SEÑOR!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6995ABB7-2FF4-7C3F-36DE-2ED66C93CD0A}"/>
              </a:ext>
            </a:extLst>
          </p:cNvPr>
          <p:cNvSpPr txBox="1">
            <a:spLocks/>
          </p:cNvSpPr>
          <p:nvPr/>
        </p:nvSpPr>
        <p:spPr bwMode="auto">
          <a:xfrm>
            <a:off x="457200" y="5430838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+mj-cs"/>
              </a:rPr>
              <a:t>¡COMPÁRTELO CON LOS DEMÁS!</a:t>
            </a:r>
          </a:p>
        </p:txBody>
      </p:sp>
      <p:pic>
        <p:nvPicPr>
          <p:cNvPr id="2" name="Picture 4" descr="corazon-imagen-animada-0879">
            <a:extLst>
              <a:ext uri="{FF2B5EF4-FFF2-40B4-BE49-F238E27FC236}">
                <a16:creationId xmlns:a16="http://schemas.microsoft.com/office/drawing/2014/main" id="{88FAA862-2139-38AC-537A-9D7545BB9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2742">
            <a:off x="2138283" y="3528423"/>
            <a:ext cx="929918" cy="85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orazon-imagen-animada-0879">
            <a:extLst>
              <a:ext uri="{FF2B5EF4-FFF2-40B4-BE49-F238E27FC236}">
                <a16:creationId xmlns:a16="http://schemas.microsoft.com/office/drawing/2014/main" id="{EDF8896A-1EB1-EA34-ED67-996416564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9436">
            <a:off x="3622910" y="3105294"/>
            <a:ext cx="1178980" cy="108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1EBDE066-185F-F002-9849-7BD47446BD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0"/>
          <a:stretch/>
        </p:blipFill>
        <p:spPr bwMode="auto">
          <a:xfrm>
            <a:off x="5074915" y="2251216"/>
            <a:ext cx="4065970" cy="279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uadroTexto 2">
            <a:extLst>
              <a:ext uri="{FF2B5EF4-FFF2-40B4-BE49-F238E27FC236}">
                <a16:creationId xmlns:a16="http://schemas.microsoft.com/office/drawing/2014/main" id="{D1AD6F36-9528-B9EA-5D32-6C0DBB2B6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333375"/>
            <a:ext cx="8868791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es-ES" altLang="es-ES" sz="2900" b="1" dirty="0">
                <a:solidFill>
                  <a:srgbClr val="339933"/>
                </a:solidFill>
                <a:latin typeface="Comic Sans MS" panose="030F0702030302020204" pitchFamily="66" charset="0"/>
              </a:rPr>
              <a:t>XXXII DOMINGO DEL TIEMPO ORDINARIO</a:t>
            </a:r>
          </a:p>
        </p:txBody>
      </p:sp>
      <p:pic>
        <p:nvPicPr>
          <p:cNvPr id="3" name="Imagen 2" descr="Un dibujo de una cara&#10;&#10;Descripción generada automáticamente con confianza baja">
            <a:extLst>
              <a:ext uri="{FF2B5EF4-FFF2-40B4-BE49-F238E27FC236}">
                <a16:creationId xmlns:a16="http://schemas.microsoft.com/office/drawing/2014/main" id="{9372642D-D0DB-B0F8-B293-16F7A6B1D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027" y="4149080"/>
            <a:ext cx="1309276" cy="2667618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332B5D1B-D6BC-C614-3436-0BF87C811E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0"/>
          <a:stretch/>
        </p:blipFill>
        <p:spPr bwMode="auto">
          <a:xfrm>
            <a:off x="899592" y="1052736"/>
            <a:ext cx="6686550" cy="459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7FC7E6A8-5C85-6A3D-F161-961945197D5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28638" y="1052513"/>
            <a:ext cx="8507412" cy="467995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</a:rPr>
              <a:t>GLORIA A DIOS EN EL CIELO Y EN LA TIERRA PAZ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</a:rPr>
              <a:t>A LOS HOMBRES QUE AMA EL SEÑOR.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2000" b="1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Por tu inmensa Gloria te alabamos,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te bendecimos, te adoramos,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te glorificamos, te damos gracias.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endParaRPr lang="es-ES" altLang="es-ES" sz="14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Señor, Dios, Rey celestial, Dios Padre Todopoderoso,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Señor, Hijo único, Jesucristo,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Señor Dios, Cordero de Dios, Hijo del Padre.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20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_tradnl" altLang="es-ES" sz="2400" dirty="0">
              <a:latin typeface="Comic Sans MS" panose="030F0702030302020204" pitchFamily="66" charset="0"/>
            </a:endParaRPr>
          </a:p>
        </p:txBody>
      </p:sp>
      <p:sp>
        <p:nvSpPr>
          <p:cNvPr id="10243" name="1 CuadroTexto">
            <a:extLst>
              <a:ext uri="{FF2B5EF4-FFF2-40B4-BE49-F238E27FC236}">
                <a16:creationId xmlns:a16="http://schemas.microsoft.com/office/drawing/2014/main" id="{BEEA5BAC-74C1-5110-E53A-B1A7AA938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260350"/>
            <a:ext cx="4895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</a:rPr>
              <a:t>HIMNO DE GLORIA</a:t>
            </a:r>
            <a:endParaRPr lang="es-ES" altLang="es-ES" sz="3600" b="1" u="sng" dirty="0">
              <a:solidFill>
                <a:srgbClr val="339933"/>
              </a:solidFill>
              <a:latin typeface="Comic Sans MS" panose="030F0702030302020204" pitchFamily="66" charset="0"/>
            </a:endParaRPr>
          </a:p>
        </p:txBody>
      </p:sp>
      <p:sp>
        <p:nvSpPr>
          <p:cNvPr id="10244" name="6 CuadroTexto">
            <a:extLst>
              <a:ext uri="{FF2B5EF4-FFF2-40B4-BE49-F238E27FC236}">
                <a16:creationId xmlns:a16="http://schemas.microsoft.com/office/drawing/2014/main" id="{5DBAEAEB-EBC4-2239-C077-910927F0E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88" y="6261100"/>
            <a:ext cx="558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1/2</a:t>
            </a:r>
          </a:p>
        </p:txBody>
      </p:sp>
      <p:pic>
        <p:nvPicPr>
          <p:cNvPr id="10245" name="Imagen 5" descr="Bautismo del Señor | SSCC">
            <a:extLst>
              <a:ext uri="{FF2B5EF4-FFF2-40B4-BE49-F238E27FC236}">
                <a16:creationId xmlns:a16="http://schemas.microsoft.com/office/drawing/2014/main" id="{9FC70782-D98C-A6A1-CECF-8F1E0DD07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25" y="4221163"/>
            <a:ext cx="2165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id="{7D1F770A-0573-A38D-8678-2C9B7538549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8313" y="404813"/>
            <a:ext cx="8507412" cy="511175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</a:rPr>
              <a:t>GLORIA A DIOS EN EL CIELO Y EN LA TIERRA PAZ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</a:rPr>
              <a:t>A LOS HOMBRES QUE AMA EL SEÑOR.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2000" b="1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Tú que quitas el pecado del mundo, ten piedad de nosotros,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Tú que quitas el pecado del mundo, atiende a nuestra súplica,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Tú que estás sentado a la derecha del Padre, 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ten piedad de nosotros.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endParaRPr lang="es-ES" altLang="es-ES" sz="18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Porque sólo Tú eres santo, sólo Tú, Señor,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sólo Tú Altísimo Jesucristo,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con el Espíritu Santo en la gloria de Dios Padre.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b="1" dirty="0">
                <a:latin typeface="Comic Sans MS" panose="030F0702030302020204" pitchFamily="66" charset="0"/>
              </a:rPr>
              <a:t>Amén.</a:t>
            </a:r>
            <a:endParaRPr lang="es-ES_tradnl" altLang="es-ES" sz="2200" b="1" dirty="0">
              <a:latin typeface="Comic Sans MS" panose="030F0702030302020204" pitchFamily="66" charset="0"/>
            </a:endParaRPr>
          </a:p>
        </p:txBody>
      </p:sp>
      <p:sp>
        <p:nvSpPr>
          <p:cNvPr id="11267" name="6 CuadroTexto">
            <a:extLst>
              <a:ext uri="{FF2B5EF4-FFF2-40B4-BE49-F238E27FC236}">
                <a16:creationId xmlns:a16="http://schemas.microsoft.com/office/drawing/2014/main" id="{4AD35215-1478-C152-7CB3-FF577A7D1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88" y="6261100"/>
            <a:ext cx="558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2/2</a:t>
            </a:r>
          </a:p>
        </p:txBody>
      </p:sp>
      <p:pic>
        <p:nvPicPr>
          <p:cNvPr id="11268" name="Imagen 4" descr="Bautismo del Señor | SSCC">
            <a:extLst>
              <a:ext uri="{FF2B5EF4-FFF2-40B4-BE49-F238E27FC236}">
                <a16:creationId xmlns:a16="http://schemas.microsoft.com/office/drawing/2014/main" id="{7510539A-46CA-3281-A0CF-F46D7AA5E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913" y="3640138"/>
            <a:ext cx="2333625" cy="264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445AC8F-C2D6-4D95-FDB7-3B5F64A98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450" y="115888"/>
            <a:ext cx="8229600" cy="871537"/>
          </a:xfrm>
        </p:spPr>
        <p:txBody>
          <a:bodyPr/>
          <a:lstStyle/>
          <a:p>
            <a:pPr algn="r" eaLnBrk="1" hangingPunct="1"/>
            <a:r>
              <a:rPr lang="es-ES_tradnl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ambria Math" panose="02040503050406030204" pitchFamily="18" charset="0"/>
              </a:rPr>
              <a:t>LITURGIA DE LA PALABRA</a:t>
            </a:r>
            <a:endParaRPr lang="es-ES" altLang="es-ES" sz="3600" b="1" u="sng" dirty="0">
              <a:solidFill>
                <a:srgbClr val="339933"/>
              </a:solidFill>
              <a:latin typeface="Comic Sans MS" panose="030F0702030302020204" pitchFamily="66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pic>
        <p:nvPicPr>
          <p:cNvPr id="16388" name="Picture 6" descr="http://1.bp.blogspot.com/--1zNlvLtzKU/UHjro79puoI/AAAAAAAAG6k/I1Q6IPt7YMo/s1600/palabra-de-dios.jpg">
            <a:extLst>
              <a:ext uri="{FF2B5EF4-FFF2-40B4-BE49-F238E27FC236}">
                <a16:creationId xmlns:a16="http://schemas.microsoft.com/office/drawing/2014/main" id="{6F0BA714-0066-49F7-D827-8CC88B9AE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8632" y="3717032"/>
            <a:ext cx="3107055" cy="2608053"/>
          </a:xfrm>
          <a:custGeom>
            <a:avLst/>
            <a:gdLst>
              <a:gd name="connsiteX0" fmla="*/ 0 w 3054574"/>
              <a:gd name="connsiteY0" fmla="*/ 0 h 2564185"/>
              <a:gd name="connsiteX1" fmla="*/ 570187 w 3054574"/>
              <a:gd name="connsiteY1" fmla="*/ 0 h 2564185"/>
              <a:gd name="connsiteX2" fmla="*/ 1048737 w 3054574"/>
              <a:gd name="connsiteY2" fmla="*/ 0 h 2564185"/>
              <a:gd name="connsiteX3" fmla="*/ 1588378 w 3054574"/>
              <a:gd name="connsiteY3" fmla="*/ 0 h 2564185"/>
              <a:gd name="connsiteX4" fmla="*/ 2128020 w 3054574"/>
              <a:gd name="connsiteY4" fmla="*/ 0 h 2564185"/>
              <a:gd name="connsiteX5" fmla="*/ 2576024 w 3054574"/>
              <a:gd name="connsiteY5" fmla="*/ 0 h 2564185"/>
              <a:gd name="connsiteX6" fmla="*/ 3054574 w 3054574"/>
              <a:gd name="connsiteY6" fmla="*/ 0 h 2564185"/>
              <a:gd name="connsiteX7" fmla="*/ 3054574 w 3054574"/>
              <a:gd name="connsiteY7" fmla="*/ 564121 h 2564185"/>
              <a:gd name="connsiteX8" fmla="*/ 3054574 w 3054574"/>
              <a:gd name="connsiteY8" fmla="*/ 1076958 h 2564185"/>
              <a:gd name="connsiteX9" fmla="*/ 3054574 w 3054574"/>
              <a:gd name="connsiteY9" fmla="*/ 1641078 h 2564185"/>
              <a:gd name="connsiteX10" fmla="*/ 3054574 w 3054574"/>
              <a:gd name="connsiteY10" fmla="*/ 2564185 h 2564185"/>
              <a:gd name="connsiteX11" fmla="*/ 2545478 w 3054574"/>
              <a:gd name="connsiteY11" fmla="*/ 2564185 h 2564185"/>
              <a:gd name="connsiteX12" fmla="*/ 2036383 w 3054574"/>
              <a:gd name="connsiteY12" fmla="*/ 2564185 h 2564185"/>
              <a:gd name="connsiteX13" fmla="*/ 1466196 w 3054574"/>
              <a:gd name="connsiteY13" fmla="*/ 2564185 h 2564185"/>
              <a:gd name="connsiteX14" fmla="*/ 987646 w 3054574"/>
              <a:gd name="connsiteY14" fmla="*/ 2564185 h 2564185"/>
              <a:gd name="connsiteX15" fmla="*/ 0 w 3054574"/>
              <a:gd name="connsiteY15" fmla="*/ 2564185 h 2564185"/>
              <a:gd name="connsiteX16" fmla="*/ 0 w 3054574"/>
              <a:gd name="connsiteY16" fmla="*/ 2076990 h 2564185"/>
              <a:gd name="connsiteX17" fmla="*/ 0 w 3054574"/>
              <a:gd name="connsiteY17" fmla="*/ 1564153 h 2564185"/>
              <a:gd name="connsiteX18" fmla="*/ 0 w 3054574"/>
              <a:gd name="connsiteY18" fmla="*/ 1102600 h 2564185"/>
              <a:gd name="connsiteX19" fmla="*/ 0 w 3054574"/>
              <a:gd name="connsiteY19" fmla="*/ 666688 h 2564185"/>
              <a:gd name="connsiteX20" fmla="*/ 0 w 3054574"/>
              <a:gd name="connsiteY20" fmla="*/ 0 h 2564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054574" h="2564185" fill="none" extrusionOk="0">
                <a:moveTo>
                  <a:pt x="0" y="0"/>
                </a:moveTo>
                <a:cubicBezTo>
                  <a:pt x="213319" y="-8214"/>
                  <a:pt x="333091" y="65837"/>
                  <a:pt x="570187" y="0"/>
                </a:cubicBezTo>
                <a:cubicBezTo>
                  <a:pt x="807283" y="-65837"/>
                  <a:pt x="946998" y="4813"/>
                  <a:pt x="1048737" y="0"/>
                </a:cubicBezTo>
                <a:cubicBezTo>
                  <a:pt x="1150476" y="-4813"/>
                  <a:pt x="1429439" y="38558"/>
                  <a:pt x="1588378" y="0"/>
                </a:cubicBezTo>
                <a:cubicBezTo>
                  <a:pt x="1747317" y="-38558"/>
                  <a:pt x="2011722" y="61343"/>
                  <a:pt x="2128020" y="0"/>
                </a:cubicBezTo>
                <a:cubicBezTo>
                  <a:pt x="2244318" y="-61343"/>
                  <a:pt x="2378752" y="11470"/>
                  <a:pt x="2576024" y="0"/>
                </a:cubicBezTo>
                <a:cubicBezTo>
                  <a:pt x="2773296" y="-11470"/>
                  <a:pt x="2849304" y="52212"/>
                  <a:pt x="3054574" y="0"/>
                </a:cubicBezTo>
                <a:cubicBezTo>
                  <a:pt x="3077510" y="160387"/>
                  <a:pt x="3033599" y="297147"/>
                  <a:pt x="3054574" y="564121"/>
                </a:cubicBezTo>
                <a:cubicBezTo>
                  <a:pt x="3075549" y="831095"/>
                  <a:pt x="3048858" y="966878"/>
                  <a:pt x="3054574" y="1076958"/>
                </a:cubicBezTo>
                <a:cubicBezTo>
                  <a:pt x="3060290" y="1187038"/>
                  <a:pt x="3050079" y="1436438"/>
                  <a:pt x="3054574" y="1641078"/>
                </a:cubicBezTo>
                <a:cubicBezTo>
                  <a:pt x="3059069" y="1845718"/>
                  <a:pt x="3034736" y="2107973"/>
                  <a:pt x="3054574" y="2564185"/>
                </a:cubicBezTo>
                <a:cubicBezTo>
                  <a:pt x="2827984" y="2609907"/>
                  <a:pt x="2712020" y="2555427"/>
                  <a:pt x="2545478" y="2564185"/>
                </a:cubicBezTo>
                <a:cubicBezTo>
                  <a:pt x="2378936" y="2572943"/>
                  <a:pt x="2223741" y="2520194"/>
                  <a:pt x="2036383" y="2564185"/>
                </a:cubicBezTo>
                <a:cubicBezTo>
                  <a:pt x="1849026" y="2608176"/>
                  <a:pt x="1584095" y="2534983"/>
                  <a:pt x="1466196" y="2564185"/>
                </a:cubicBezTo>
                <a:cubicBezTo>
                  <a:pt x="1348297" y="2593387"/>
                  <a:pt x="1086062" y="2512074"/>
                  <a:pt x="987646" y="2564185"/>
                </a:cubicBezTo>
                <a:cubicBezTo>
                  <a:pt x="889230" y="2616296"/>
                  <a:pt x="276185" y="2563634"/>
                  <a:pt x="0" y="2564185"/>
                </a:cubicBezTo>
                <a:cubicBezTo>
                  <a:pt x="-8558" y="2363414"/>
                  <a:pt x="33520" y="2225419"/>
                  <a:pt x="0" y="2076990"/>
                </a:cubicBezTo>
                <a:cubicBezTo>
                  <a:pt x="-33520" y="1928561"/>
                  <a:pt x="31887" y="1815538"/>
                  <a:pt x="0" y="1564153"/>
                </a:cubicBezTo>
                <a:cubicBezTo>
                  <a:pt x="-31887" y="1312768"/>
                  <a:pt x="36087" y="1213809"/>
                  <a:pt x="0" y="1102600"/>
                </a:cubicBezTo>
                <a:cubicBezTo>
                  <a:pt x="-36087" y="991391"/>
                  <a:pt x="49926" y="857860"/>
                  <a:pt x="0" y="666688"/>
                </a:cubicBezTo>
                <a:cubicBezTo>
                  <a:pt x="-49926" y="475516"/>
                  <a:pt x="44771" y="296683"/>
                  <a:pt x="0" y="0"/>
                </a:cubicBezTo>
                <a:close/>
              </a:path>
              <a:path w="3054574" h="2564185" stroke="0" extrusionOk="0">
                <a:moveTo>
                  <a:pt x="0" y="0"/>
                </a:moveTo>
                <a:cubicBezTo>
                  <a:pt x="155637" y="-31432"/>
                  <a:pt x="334915" y="40159"/>
                  <a:pt x="509096" y="0"/>
                </a:cubicBezTo>
                <a:cubicBezTo>
                  <a:pt x="683277" y="-40159"/>
                  <a:pt x="786373" y="56285"/>
                  <a:pt x="987646" y="0"/>
                </a:cubicBezTo>
                <a:cubicBezTo>
                  <a:pt x="1188919" y="-56285"/>
                  <a:pt x="1374782" y="42199"/>
                  <a:pt x="1557833" y="0"/>
                </a:cubicBezTo>
                <a:cubicBezTo>
                  <a:pt x="1740884" y="-42199"/>
                  <a:pt x="1930335" y="42136"/>
                  <a:pt x="2066928" y="0"/>
                </a:cubicBezTo>
                <a:cubicBezTo>
                  <a:pt x="2203521" y="-42136"/>
                  <a:pt x="2662170" y="87577"/>
                  <a:pt x="3054574" y="0"/>
                </a:cubicBezTo>
                <a:cubicBezTo>
                  <a:pt x="3099195" y="133048"/>
                  <a:pt x="3052644" y="265981"/>
                  <a:pt x="3054574" y="435911"/>
                </a:cubicBezTo>
                <a:cubicBezTo>
                  <a:pt x="3056504" y="605841"/>
                  <a:pt x="3045789" y="808724"/>
                  <a:pt x="3054574" y="923107"/>
                </a:cubicBezTo>
                <a:cubicBezTo>
                  <a:pt x="3063359" y="1037490"/>
                  <a:pt x="3053981" y="1312908"/>
                  <a:pt x="3054574" y="1461585"/>
                </a:cubicBezTo>
                <a:cubicBezTo>
                  <a:pt x="3055167" y="1610262"/>
                  <a:pt x="3029739" y="1707307"/>
                  <a:pt x="3054574" y="1897497"/>
                </a:cubicBezTo>
                <a:cubicBezTo>
                  <a:pt x="3079409" y="2087687"/>
                  <a:pt x="3010534" y="2388518"/>
                  <a:pt x="3054574" y="2564185"/>
                </a:cubicBezTo>
                <a:cubicBezTo>
                  <a:pt x="2936462" y="2580764"/>
                  <a:pt x="2728300" y="2552453"/>
                  <a:pt x="2484387" y="2564185"/>
                </a:cubicBezTo>
                <a:cubicBezTo>
                  <a:pt x="2240474" y="2575917"/>
                  <a:pt x="2150096" y="2533460"/>
                  <a:pt x="2036383" y="2564185"/>
                </a:cubicBezTo>
                <a:cubicBezTo>
                  <a:pt x="1922670" y="2594910"/>
                  <a:pt x="1740483" y="2510760"/>
                  <a:pt x="1588378" y="2564185"/>
                </a:cubicBezTo>
                <a:cubicBezTo>
                  <a:pt x="1436273" y="2617610"/>
                  <a:pt x="1226188" y="2532938"/>
                  <a:pt x="1079283" y="2564185"/>
                </a:cubicBezTo>
                <a:cubicBezTo>
                  <a:pt x="932378" y="2595432"/>
                  <a:pt x="767024" y="2553964"/>
                  <a:pt x="600733" y="2564185"/>
                </a:cubicBezTo>
                <a:cubicBezTo>
                  <a:pt x="434442" y="2574406"/>
                  <a:pt x="261647" y="2541353"/>
                  <a:pt x="0" y="2564185"/>
                </a:cubicBezTo>
                <a:cubicBezTo>
                  <a:pt x="-10547" y="2324825"/>
                  <a:pt x="1536" y="2238872"/>
                  <a:pt x="0" y="2000064"/>
                </a:cubicBezTo>
                <a:cubicBezTo>
                  <a:pt x="-1536" y="1761256"/>
                  <a:pt x="24901" y="1675412"/>
                  <a:pt x="0" y="1564153"/>
                </a:cubicBezTo>
                <a:cubicBezTo>
                  <a:pt x="-24901" y="1452894"/>
                  <a:pt x="33733" y="1241088"/>
                  <a:pt x="0" y="1102600"/>
                </a:cubicBezTo>
                <a:cubicBezTo>
                  <a:pt x="-33733" y="964112"/>
                  <a:pt x="22155" y="715932"/>
                  <a:pt x="0" y="615404"/>
                </a:cubicBezTo>
                <a:cubicBezTo>
                  <a:pt x="-22155" y="514876"/>
                  <a:pt x="71728" y="27938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73C9098-6988-1685-2F46-34C1CDD6DE3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25538"/>
            <a:ext cx="8784207" cy="5184775"/>
          </a:xfrm>
        </p:spPr>
        <p:txBody>
          <a:bodyPr rtlCol="0">
            <a:normAutofit/>
          </a:bodyPr>
          <a:lstStyle/>
          <a:p>
            <a:pPr marL="3224213" indent="-3224213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800" b="1" u="sng" dirty="0">
                <a:latin typeface="Comic Sans MS" pitchFamily="66" charset="0"/>
              </a:rPr>
              <a:t>PRIMERA LECTURA</a:t>
            </a:r>
            <a:r>
              <a:rPr lang="es-ES_tradnl" sz="2800" b="1" dirty="0">
                <a:latin typeface="Comic Sans MS" pitchFamily="66" charset="0"/>
              </a:rPr>
              <a:t>: </a:t>
            </a:r>
            <a:r>
              <a:rPr lang="es-ES" sz="2800" b="1" dirty="0">
                <a:solidFill>
                  <a:srgbClr val="339933"/>
                </a:solidFill>
                <a:latin typeface="Comic Sans MS" pitchFamily="66" charset="0"/>
              </a:rPr>
              <a:t>Libro de la Sabiduría.</a:t>
            </a:r>
          </a:p>
          <a:p>
            <a:pPr marL="3224213" indent="-3224213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2400" b="1" u="sng" dirty="0"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800" b="1" u="sng" dirty="0">
                <a:latin typeface="Comic Sans MS" pitchFamily="66" charset="0"/>
              </a:rPr>
              <a:t>SALMO:</a:t>
            </a:r>
            <a:r>
              <a:rPr lang="es-ES_tradnl" sz="2800" dirty="0">
                <a:latin typeface="Comic Sans MS" pitchFamily="66" charset="0"/>
              </a:rPr>
              <a:t>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600" b="1" dirty="0">
                <a:solidFill>
                  <a:srgbClr val="339933"/>
                </a:solidFill>
                <a:latin typeface="Comic Sans MS" pitchFamily="66" charset="0"/>
              </a:rPr>
              <a:t>Mi alma está sedienta de ti, Señor, Dios mío.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2600" b="1" u="sng" dirty="0"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800" b="1" u="sng" dirty="0">
                <a:latin typeface="Comic Sans MS" pitchFamily="66" charset="0"/>
              </a:rPr>
              <a:t>SEGUNDA LECTURA:</a:t>
            </a:r>
            <a:r>
              <a:rPr lang="es-ES_tradnl" sz="2800" b="1" dirty="0">
                <a:latin typeface="Comic Sans MS" pitchFamily="66" charset="0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solidFill>
                  <a:srgbClr val="339933"/>
                </a:solidFill>
                <a:latin typeface="Comic Sans MS" pitchFamily="66" charset="0"/>
              </a:rPr>
              <a:t>Primera carta del apóstol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solidFill>
                  <a:srgbClr val="339933"/>
                </a:solidFill>
                <a:latin typeface="Comic Sans MS" pitchFamily="66" charset="0"/>
              </a:rPr>
              <a:t>san Pablo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solidFill>
                  <a:srgbClr val="339933"/>
                </a:solidFill>
                <a:latin typeface="Comic Sans MS" pitchFamily="66" charset="0"/>
              </a:rPr>
              <a:t>a los Tesalonicenses</a:t>
            </a:r>
            <a:r>
              <a:rPr lang="es-ES_tradnl" sz="2800" b="1" dirty="0">
                <a:solidFill>
                  <a:srgbClr val="339933"/>
                </a:solidFill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A0BDC3FA-E842-3372-9859-C012C9FF436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95288" y="1052736"/>
            <a:ext cx="8748712" cy="3886200"/>
          </a:xfr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2278F">
                  <a:lumMod val="75000"/>
                </a:srgbClr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s-ES" altLang="es-E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Junto a Ti, Jesús, rezaré,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2278F">
                  <a:lumMod val="75000"/>
                </a:srgbClr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s-ES" altLang="es-E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tu palabra quiero vivir.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2278F">
                  <a:lumMod val="75000"/>
                </a:srgbClr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s-ES" altLang="es-E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Tú me haces sencillo, Señor,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2278F">
                  <a:lumMod val="75000"/>
                </a:srgbClr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s-ES" altLang="es-E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 tus manos me dejaré.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2278F">
                  <a:lumMod val="75000"/>
                </a:srgbClr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endParaRPr kumimoji="0" lang="es-ES" alt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2278F">
                  <a:lumMod val="75000"/>
                </a:srgbClr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s-ES" altLang="es-E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Aleluya, aleluya,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2278F">
                  <a:lumMod val="75000"/>
                </a:srgbClr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s-ES" altLang="es-E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aleluya, a-le-</a:t>
            </a:r>
            <a:r>
              <a:rPr kumimoji="0" lang="es-ES" altLang="es-E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lu</a:t>
            </a:r>
            <a:r>
              <a:rPr kumimoji="0" lang="es-ES" altLang="es-E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-ya  (bis)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es-ES" altLang="es-ES" sz="3600" b="1" dirty="0">
              <a:latin typeface="Comic Sans MS" panose="030F0702030302020204" pitchFamily="66" charset="0"/>
            </a:endParaRPr>
          </a:p>
        </p:txBody>
      </p:sp>
      <p:pic>
        <p:nvPicPr>
          <p:cNvPr id="10244" name="3 Imagen" descr="Imagen que contiene interior, tabla, computadora, escritorio&#10;&#10;Descripción generada automáticamente">
            <a:extLst>
              <a:ext uri="{FF2B5EF4-FFF2-40B4-BE49-F238E27FC236}">
                <a16:creationId xmlns:a16="http://schemas.microsoft.com/office/drawing/2014/main" id="{28450155-3834-62DA-1942-EC13021DD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903" y="3356992"/>
            <a:ext cx="3391329" cy="271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7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566222C7-206B-C50C-E542-C8E99CEB1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541" y="5060827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4">
            <a:extLst>
              <a:ext uri="{FF2B5EF4-FFF2-40B4-BE49-F238E27FC236}">
                <a16:creationId xmlns:a16="http://schemas.microsoft.com/office/drawing/2014/main" id="{723FD601-7F1C-F810-82BF-E533631EE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752" y="116632"/>
            <a:ext cx="6264696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ambria Math" panose="02040503050406030204" pitchFamily="18" charset="0"/>
              </a:rPr>
              <a:t>JUNTO A TI, JESÚS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uadroTexto 2">
            <a:extLst>
              <a:ext uri="{FF2B5EF4-FFF2-40B4-BE49-F238E27FC236}">
                <a16:creationId xmlns:a16="http://schemas.microsoft.com/office/drawing/2014/main" id="{879831EE-D2F7-50E3-A490-34B619C1A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" y="182563"/>
            <a:ext cx="299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sz="2000" b="1" dirty="0">
                <a:solidFill>
                  <a:srgbClr val="339933"/>
                </a:solidFill>
                <a:latin typeface="Comic Sans MS" panose="030F0702030302020204" pitchFamily="66" charset="0"/>
              </a:rPr>
              <a:t>san Mateo 25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7D9B3E-83EF-0DFE-10EC-BC82CE1FC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" y="692696"/>
            <a:ext cx="8613080" cy="648072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3200" b="1" dirty="0">
                <a:latin typeface="Comic Sans MS" pitchFamily="66" charset="0"/>
              </a:rPr>
              <a:t>¡Que llega el esposo, salid a su encuentro!</a:t>
            </a:r>
          </a:p>
        </p:txBody>
      </p:sp>
      <p:pic>
        <p:nvPicPr>
          <p:cNvPr id="3" name="Imagen 2" descr="Un dibujo de una cara&#10;&#10;Descripción generada automáticamente con confianza baja">
            <a:extLst>
              <a:ext uri="{FF2B5EF4-FFF2-40B4-BE49-F238E27FC236}">
                <a16:creationId xmlns:a16="http://schemas.microsoft.com/office/drawing/2014/main" id="{DAA09BCC-1C65-4560-B358-9603C13FC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711636"/>
            <a:ext cx="1523975" cy="3105062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71EB07B-F361-64FD-1E73-EC7759801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16566"/>
            <a:ext cx="6444208" cy="362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FBA0BAF-B6AC-2365-F4B3-63BA11433A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068960"/>
            <a:ext cx="319658" cy="27315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32AFFEC-A43E-8852-CBB3-421BD6FCBD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795804"/>
            <a:ext cx="319658" cy="27315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A80AFAF-90CA-C6F9-A304-3A62494640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811" y="3088756"/>
            <a:ext cx="319658" cy="27315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F238170-FC18-0BBC-81C7-3CF21E5C33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492896"/>
            <a:ext cx="319658" cy="27315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E96ABEE-05D2-8469-85AE-F691048CEA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219" y="2253046"/>
            <a:ext cx="319658" cy="27315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C14BD15-9A30-7DEF-44C2-6C61BE1FD9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049910"/>
            <a:ext cx="319658" cy="273156"/>
          </a:xfrm>
          <a:prstGeom prst="rect">
            <a:avLst/>
          </a:prstGeom>
        </p:spPr>
      </p:pic>
      <p:pic>
        <p:nvPicPr>
          <p:cNvPr id="12" name="Picture 2">
            <a:hlinkClick r:id="rId5"/>
            <a:extLst>
              <a:ext uri="{FF2B5EF4-FFF2-40B4-BE49-F238E27FC236}">
                <a16:creationId xmlns:a16="http://schemas.microsoft.com/office/drawing/2014/main" id="{0A7E715D-4F0F-137C-6EF3-59A2118979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3" b="55749"/>
          <a:stretch/>
        </p:blipFill>
        <p:spPr bwMode="auto">
          <a:xfrm>
            <a:off x="1980071" y="5610685"/>
            <a:ext cx="3919339" cy="98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12528</TotalTime>
  <Words>1714</Words>
  <Application>Microsoft Office PowerPoint</Application>
  <PresentationFormat>Presentación en pantalla (4:3)</PresentationFormat>
  <Paragraphs>302</Paragraphs>
  <Slides>34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6" baseType="lpstr">
      <vt:lpstr>Arial</vt:lpstr>
      <vt:lpstr>Baskerville Old Face</vt:lpstr>
      <vt:lpstr>Bodoni MT Black</vt:lpstr>
      <vt:lpstr>Calibri</vt:lpstr>
      <vt:lpstr>Calibri Light</vt:lpstr>
      <vt:lpstr>Century Gothic</vt:lpstr>
      <vt:lpstr>Comic Sans MS</vt:lpstr>
      <vt:lpstr>Trebuchet MS</vt:lpstr>
      <vt:lpstr>Wingdings</vt:lpstr>
      <vt:lpstr>Wingdings 2</vt:lpstr>
      <vt:lpstr>Wingdings 3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LITURGIA DE LA PALABRA</vt:lpstr>
      <vt:lpstr>Presentación de PowerPoint</vt:lpstr>
      <vt:lpstr>Presentación de PowerPoint</vt:lpstr>
      <vt:lpstr>CREDO de los apóstoles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pan y el vino se transforman en el Cuerpo y en la Sangre de Jesús. </vt:lpstr>
      <vt:lpstr>Presentación de PowerPoint</vt:lpstr>
      <vt:lpstr>Presentación de PowerPoint</vt:lpstr>
      <vt:lpstr>Presentación de PowerPoint</vt:lpstr>
      <vt:lpstr>Presentación de PowerPoint</vt:lpstr>
      <vt:lpstr>PARA EL QUE NUNCA LA DIO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¡FELIZ DÍA DEL SEÑOR!</vt:lpstr>
    </vt:vector>
  </TitlesOfParts>
  <Company>FEYTS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¡¡¡ BIENVENIDOS!!!</dc:title>
  <dc:creator>usuario</dc:creator>
  <cp:lastModifiedBy>Fernando Cuartero de la Fuente</cp:lastModifiedBy>
  <cp:revision>1001</cp:revision>
  <dcterms:created xsi:type="dcterms:W3CDTF">2008-10-09T14:11:57Z</dcterms:created>
  <dcterms:modified xsi:type="dcterms:W3CDTF">2023-11-09T21:45:12Z</dcterms:modified>
</cp:coreProperties>
</file>