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2"/>
  </p:notesMasterIdLst>
  <p:sldIdLst>
    <p:sldId id="1417" r:id="rId2"/>
    <p:sldId id="1415" r:id="rId3"/>
    <p:sldId id="1416" r:id="rId4"/>
    <p:sldId id="1346" r:id="rId5"/>
    <p:sldId id="1146" r:id="rId6"/>
    <p:sldId id="1347" r:id="rId7"/>
    <p:sldId id="1297" r:id="rId8"/>
    <p:sldId id="1348" r:id="rId9"/>
    <p:sldId id="1313" r:id="rId10"/>
    <p:sldId id="1021" r:id="rId11"/>
    <p:sldId id="1292" r:id="rId12"/>
    <p:sldId id="1023" r:id="rId13"/>
    <p:sldId id="1024" r:id="rId14"/>
    <p:sldId id="1301" r:id="rId15"/>
    <p:sldId id="1026" r:id="rId16"/>
    <p:sldId id="1027" r:id="rId17"/>
    <p:sldId id="1028" r:id="rId18"/>
    <p:sldId id="1029" r:id="rId19"/>
    <p:sldId id="1030" r:id="rId20"/>
    <p:sldId id="1333" r:id="rId21"/>
    <p:sldId id="1032" r:id="rId22"/>
    <p:sldId id="1422" r:id="rId23"/>
    <p:sldId id="857" r:id="rId24"/>
    <p:sldId id="1326" r:id="rId25"/>
    <p:sldId id="1327" r:id="rId26"/>
    <p:sldId id="1319" r:id="rId27"/>
    <p:sldId id="1036" r:id="rId28"/>
    <p:sldId id="1420" r:id="rId29"/>
    <p:sldId id="1421" r:id="rId30"/>
    <p:sldId id="1410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444" autoAdjust="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14/10/2023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34FEC65B-4A33-C8DB-B225-880E115EA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789D83B0-B6D9-5D8F-081C-CB9B4500F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30AFB425-3936-4C72-16FF-42572113F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E5C5732-5E4E-4822-AA1D-8F0BD504F920}" type="slidenum">
              <a:rPr lang="es-ES" altLang="es-ES" smtClean="0">
                <a:latin typeface="Arial" panose="020B0604020202020204" pitchFamily="34" charset="0"/>
              </a:rPr>
              <a:pPr/>
              <a:t>6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>
            <a:extLst>
              <a:ext uri="{FF2B5EF4-FFF2-40B4-BE49-F238E27FC236}">
                <a16:creationId xmlns:a16="http://schemas.microsoft.com/office/drawing/2014/main" id="{E22A7D63-FDC0-9268-D462-55A7E19D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23" y="5733256"/>
            <a:ext cx="7344816" cy="40011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3" name="2 Subtítulo">
            <a:extLst>
              <a:ext uri="{FF2B5EF4-FFF2-40B4-BE49-F238E27FC236}">
                <a16:creationId xmlns:a16="http://schemas.microsoft.com/office/drawing/2014/main" id="{FB4E45E3-2F67-2C98-B399-270F005DFF99}"/>
              </a:ext>
            </a:extLst>
          </p:cNvPr>
          <p:cNvSpPr txBox="1">
            <a:spLocks/>
          </p:cNvSpPr>
          <p:nvPr/>
        </p:nvSpPr>
        <p:spPr bwMode="auto">
          <a:xfrm>
            <a:off x="590550" y="6281737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 dirty="0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B6C5B7-0CFF-E5E3-A187-E05027B1F231}"/>
              </a:ext>
            </a:extLst>
          </p:cNvPr>
          <p:cNvSpPr txBox="1"/>
          <p:nvPr/>
        </p:nvSpPr>
        <p:spPr>
          <a:xfrm>
            <a:off x="395536" y="557697"/>
            <a:ext cx="4824536" cy="166718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BIENVENIDOS! 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C2DD3D0-35AD-515A-9141-ED226C2EE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3288533" cy="465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7E6A53-A706-B08F-DF8C-4C62DE1DD9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4" r="16451" b="20157"/>
          <a:stretch/>
        </p:blipFill>
        <p:spPr>
          <a:xfrm>
            <a:off x="997223" y="2742751"/>
            <a:ext cx="3477518" cy="244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algn="just" defTabSz="457200">
              <a:spcBef>
                <a:spcPct val="0"/>
              </a:spcBef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cap="small" dirty="0">
                <a:latin typeface="Comic Sans MS" pitchFamily="66" charset="0"/>
              </a:rPr>
              <a:t>Te rogamos óyenos</a:t>
            </a:r>
            <a:endParaRPr lang="es-ES" sz="3800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70AD4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PLEGARIA</a:t>
            </a:r>
            <a:r>
              <a:rPr lang="es-ES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67A79BA9-F12B-9815-0126-0FF9F557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869069EE-4105-9506-7C14-4834CC61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A453C4-2913-BC3E-9B41-E64094CD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40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60350"/>
            <a:ext cx="5617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2" y="1304925"/>
            <a:ext cx="4560888" cy="40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E86BE11-B3A1-1199-154C-AB2EBA79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BB8334-CDA4-A584-7FC0-5DEBC7C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99" y="4878309"/>
            <a:ext cx="3095576" cy="183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ángulo 3">
            <a:extLst>
              <a:ext uri="{FF2B5EF4-FFF2-40B4-BE49-F238E27FC236}">
                <a16:creationId xmlns:a16="http://schemas.microsoft.com/office/drawing/2014/main" id="{65DECB2A-F1BB-82F1-72F1-2602C35A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9053513" cy="43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b="1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6148" name="CuadroTexto 4">
            <a:extLst>
              <a:ext uri="{FF2B5EF4-FFF2-40B4-BE49-F238E27FC236}">
                <a16:creationId xmlns:a16="http://schemas.microsoft.com/office/drawing/2014/main" id="{66843F4A-3DFB-DC18-1EA1-99CFF1B1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9" name="1 CuadroTexto">
            <a:extLst>
              <a:ext uri="{FF2B5EF4-FFF2-40B4-BE49-F238E27FC236}">
                <a16:creationId xmlns:a16="http://schemas.microsoft.com/office/drawing/2014/main" id="{A7DF0769-B18C-80BE-6963-B0B22754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A28CEB4-0428-8EE3-FED9-D02C1A31B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5126351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64704"/>
            <a:ext cx="8496175" cy="37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da la mano;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dice ven.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El será tu amigo hasta la eternidad.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Pon tu mano en la mano de aquél que te dice ven.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4624"/>
            <a:ext cx="5759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PON TU MANO</a:t>
            </a:r>
          </a:p>
        </p:txBody>
      </p:sp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5124"/>
            <a:ext cx="2795017" cy="2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6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764704"/>
            <a:ext cx="6236816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Dad al César lo que es del César y a Dios lo que es de Dios.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51780"/>
            <a:ext cx="1307951" cy="2664918"/>
          </a:xfrm>
          <a:prstGeom prst="rect">
            <a:avLst/>
          </a:prstGeom>
        </p:spPr>
      </p:pic>
      <p:pic>
        <p:nvPicPr>
          <p:cNvPr id="1026" name="Picture 2" descr="Evangelio seglar para el Domingo XIX del Tiempo Ordinario (18 de octubre de  2020) - Laicos - Ciudad Redonda">
            <a:extLst>
              <a:ext uri="{FF2B5EF4-FFF2-40B4-BE49-F238E27FC236}">
                <a16:creationId xmlns:a16="http://schemas.microsoft.com/office/drawing/2014/main" id="{758B0128-5DC0-2C89-990B-24F303BF3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 r="1035"/>
          <a:stretch/>
        </p:blipFill>
        <p:spPr bwMode="auto">
          <a:xfrm>
            <a:off x="270748" y="1772816"/>
            <a:ext cx="6533500" cy="37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3C5264C-224A-17D1-8A1B-57522227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47126"/>
            <a:ext cx="6561045" cy="113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62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C1574E18-03A8-4A12-2FA8-954FBB10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C09850AC-0F23-48FF-A1EA-7CD8EF8B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2679D25E-DF4E-025C-C530-00184A4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B360B2D1-70CF-BDC0-19FF-6AFD81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</a:t>
            </a:r>
            <a:r>
              <a:rPr lang="es-ES_tradnl" altLang="es-ES" sz="3600" b="1" u="sng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5C900F0D-EF14-4EA3-BE1D-BFDC114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8D0B10CA-57E9-FBBA-0C0E-13D69B02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7AFADF22-E5F5-D7FF-1BBB-AFC2C48D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91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896A03F3-BC3F-4967-9369-EF0C37DE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4441C841-020C-2202-68FB-C31884F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C97736F5-6926-8EEE-AC41-9449945D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BB8334-CDA4-A584-7FC0-5DEBC7C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99" y="4878309"/>
            <a:ext cx="3095576" cy="183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ángulo 3">
            <a:extLst>
              <a:ext uri="{FF2B5EF4-FFF2-40B4-BE49-F238E27FC236}">
                <a16:creationId xmlns:a16="http://schemas.microsoft.com/office/drawing/2014/main" id="{65DECB2A-F1BB-82F1-72F1-2602C35A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9053513" cy="43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b="1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6148" name="CuadroTexto 4">
            <a:extLst>
              <a:ext uri="{FF2B5EF4-FFF2-40B4-BE49-F238E27FC236}">
                <a16:creationId xmlns:a16="http://schemas.microsoft.com/office/drawing/2014/main" id="{66843F4A-3DFB-DC18-1EA1-99CFF1B1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9" name="1 CuadroTexto">
            <a:extLst>
              <a:ext uri="{FF2B5EF4-FFF2-40B4-BE49-F238E27FC236}">
                <a16:creationId xmlns:a16="http://schemas.microsoft.com/office/drawing/2014/main" id="{A7DF0769-B18C-80BE-6963-B0B22754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A28CEB4-0428-8EE3-FED9-D02C1A31B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5126351"/>
            <a:ext cx="4432945" cy="75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211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1E3D18C-A04D-B32F-E14F-6E1C81F8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012112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cierren heridas, y que se abran más puertas,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haya más amor en nuestra tierra.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acaben las guerras, y que se cumplan los sueños,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enciendas la luz que da el Evangelio.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B988C867-76E8-B6C4-472B-807413EB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DCC9FA-8AFB-3E53-A95B-47DF96FF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3" y="5013325"/>
            <a:ext cx="2808287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E88B2FA-11C4-D243-D7B0-33DAF27BA3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93880">
            <a:off x="5844451" y="2819971"/>
            <a:ext cx="4600742" cy="75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92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1E3D18C-A04D-B32F-E14F-6E1C81F8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012112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cierren heridas, y que se abran más puertas,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haya más amor en nuestra tierra.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acaben las guerras, y que se cumplan los sueños,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enciendas la luz que da el Evangelio.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B988C867-76E8-B6C4-472B-807413EB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DCC9FA-8AFB-3E53-A95B-47DF96FF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3" y="5013325"/>
            <a:ext cx="2808287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E88B2FA-11C4-D243-D7B0-33DAF27BA3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93880">
            <a:off x="5844451" y="2819971"/>
            <a:ext cx="4600742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248" y="1484784"/>
            <a:ext cx="4359412" cy="356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056500" y="3454901"/>
            <a:ext cx="797324" cy="7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348744" y="2994920"/>
            <a:ext cx="1010873" cy="9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3745BE0-F696-A9B9-074E-242B2C12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96" y="1268760"/>
            <a:ext cx="305474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17E884F-12D7-BA06-78E9-1DCE541AE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542070">
            <a:off x="4723383" y="3741331"/>
            <a:ext cx="4432945" cy="751848"/>
          </a:xfrm>
          <a:prstGeom prst="rect">
            <a:avLst/>
          </a:prstGeom>
          <a:noFill/>
        </p:spPr>
      </p:pic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3375"/>
            <a:ext cx="886879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9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XXIX DOMINGO DEL TIEMPO ORDINARIO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27" y="4149080"/>
            <a:ext cx="1309276" cy="266761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EF95EE1-F7CB-17C2-A9E1-02CAEF8088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691" y="4924963"/>
            <a:ext cx="4432945" cy="751848"/>
          </a:xfrm>
          <a:prstGeom prst="rect">
            <a:avLst/>
          </a:prstGeom>
          <a:noFill/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81DF614-384E-0360-AEF3-92AB72C4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459"/>
            <a:ext cx="8567936" cy="22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D9FBEB3-A1B6-5A70-7668-C8084CFF4E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7352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510484B6-8DE8-426A-7F7D-4CE73B48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GLORIA AL SEÑOR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715A1210-B3CF-21DE-96B8-C8755246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45AC8F-C2D6-4D95-FDB7-3B5F64A9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F0BA714-0066-49F7-D827-8CC88B9A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3562" y="3573016"/>
            <a:ext cx="3002488" cy="2520280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C9098-6988-1685-2F46-34C1CDD6D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78420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del Isaías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</a:t>
            </a:r>
            <a:r>
              <a:rPr lang="es-ES_tradnl" sz="2800" dirty="0">
                <a:latin typeface="Comic Sans MS" pitchFamily="66" charset="0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600" b="1" dirty="0">
                <a:solidFill>
                  <a:srgbClr val="339933"/>
                </a:solidFill>
                <a:latin typeface="Comic Sans MS" pitchFamily="66" charset="0"/>
              </a:rPr>
              <a:t>Aclamad la gloria y el poder del Señor.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6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 a los Tesalonicenses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149EA93-43F5-4AF3-E28B-B6EE216A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5" y="36513"/>
            <a:ext cx="4895850" cy="1371600"/>
          </a:xfrm>
        </p:spPr>
        <p:txBody>
          <a:bodyPr/>
          <a:lstStyle/>
          <a:p>
            <a:pPr eaLnBrk="1" hangingPunct="1"/>
            <a:r>
              <a:rPr lang="es-ES_tradnl" altLang="es-ES" sz="5400" dirty="0">
                <a:solidFill>
                  <a:srgbClr val="70AD47"/>
                </a:solidFill>
                <a:latin typeface="Comic Sans MS" panose="030F0702030302020204" pitchFamily="66" charset="0"/>
              </a:rPr>
              <a:t>¡¡¡ALELUYA!!!</a:t>
            </a:r>
            <a:endParaRPr lang="es-ES" altLang="es-ES" sz="5400" dirty="0">
              <a:solidFill>
                <a:srgbClr val="70AD47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6614060-9E49-087F-0890-11FDB09354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389063"/>
            <a:ext cx="8748712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 cantará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quien perdió la esperanza,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y la tierra sonreirá.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Aleluya. (bis)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2292" name="Imagen 3" descr="Diagrama&#10;&#10;Descripción generada automáticamente">
            <a:extLst>
              <a:ext uri="{FF2B5EF4-FFF2-40B4-BE49-F238E27FC236}">
                <a16:creationId xmlns:a16="http://schemas.microsoft.com/office/drawing/2014/main" id="{D54C7B28-6D03-D3FA-8BCA-D1802867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4859338" y="3179763"/>
            <a:ext cx="3779837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C05F450-63F1-C9DC-9088-D662B531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5339055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764704"/>
            <a:ext cx="6236816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Dad al César lo que es del César y a Dios lo que es de Dios.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51780"/>
            <a:ext cx="1307951" cy="2664918"/>
          </a:xfrm>
          <a:prstGeom prst="rect">
            <a:avLst/>
          </a:prstGeom>
        </p:spPr>
      </p:pic>
      <p:pic>
        <p:nvPicPr>
          <p:cNvPr id="1026" name="Picture 2" descr="Evangelio seglar para el Domingo XIX del Tiempo Ordinario (18 de octubre de  2020) - Laicos - Ciudad Redonda">
            <a:extLst>
              <a:ext uri="{FF2B5EF4-FFF2-40B4-BE49-F238E27FC236}">
                <a16:creationId xmlns:a16="http://schemas.microsoft.com/office/drawing/2014/main" id="{758B0128-5DC0-2C89-990B-24F303BF3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 r="1035"/>
          <a:stretch/>
        </p:blipFill>
        <p:spPr bwMode="auto">
          <a:xfrm>
            <a:off x="270748" y="1772816"/>
            <a:ext cx="6533500" cy="37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3C5264C-224A-17D1-8A1B-57522227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47126"/>
            <a:ext cx="6561045" cy="113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12446</TotalTime>
  <Words>1244</Words>
  <Application>Microsoft Office PowerPoint</Application>
  <PresentationFormat>Presentación en pantalla (4:3)</PresentationFormat>
  <Paragraphs>218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¡¡¡ALELUYA!!!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991</cp:revision>
  <dcterms:created xsi:type="dcterms:W3CDTF">2008-10-09T14:11:57Z</dcterms:created>
  <dcterms:modified xsi:type="dcterms:W3CDTF">2023-10-14T16:40:50Z</dcterms:modified>
</cp:coreProperties>
</file>