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4"/>
  </p:notesMasterIdLst>
  <p:sldIdLst>
    <p:sldId id="1354" r:id="rId2"/>
    <p:sldId id="956" r:id="rId3"/>
    <p:sldId id="957" r:id="rId4"/>
    <p:sldId id="1417" r:id="rId5"/>
    <p:sldId id="1347" r:id="rId6"/>
    <p:sldId id="1427" r:id="rId7"/>
    <p:sldId id="1348" r:id="rId8"/>
    <p:sldId id="1412" r:id="rId9"/>
    <p:sldId id="1350" r:id="rId10"/>
    <p:sldId id="1416" r:id="rId11"/>
    <p:sldId id="1021" r:id="rId12"/>
    <p:sldId id="1292" r:id="rId13"/>
    <p:sldId id="1023" r:id="rId14"/>
    <p:sldId id="1024" r:id="rId15"/>
    <p:sldId id="1301" r:id="rId16"/>
    <p:sldId id="1026" r:id="rId17"/>
    <p:sldId id="1027" r:id="rId18"/>
    <p:sldId id="1415" r:id="rId19"/>
    <p:sldId id="1029" r:id="rId20"/>
    <p:sldId id="1030" r:id="rId21"/>
    <p:sldId id="1413" r:id="rId22"/>
    <p:sldId id="1414" r:id="rId23"/>
    <p:sldId id="1032" r:id="rId24"/>
    <p:sldId id="1426" r:id="rId25"/>
    <p:sldId id="1222" r:id="rId26"/>
    <p:sldId id="1223" r:id="rId27"/>
    <p:sldId id="1224" r:id="rId28"/>
    <p:sldId id="1369" r:id="rId29"/>
    <p:sldId id="1036" r:id="rId30"/>
    <p:sldId id="1424" r:id="rId31"/>
    <p:sldId id="1425" r:id="rId32"/>
    <p:sldId id="1410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005400"/>
    <a:srgbClr val="000000"/>
    <a:srgbClr val="004200"/>
    <a:srgbClr val="0080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03" autoAdjust="0"/>
    <p:restoredTop sz="94444" autoAdjust="0"/>
  </p:normalViewPr>
  <p:slideViewPr>
    <p:cSldViewPr>
      <p:cViewPr varScale="1">
        <p:scale>
          <a:sx n="86" d="100"/>
          <a:sy n="86" d="100"/>
        </p:scale>
        <p:origin x="88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90C0F8F-04A0-F6DB-EDF1-A6A96665C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6B491E-D6EC-19E1-8D6F-A5081F1AFD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6A5549EC-C3A3-4AB1-8872-1A6767F72D41}" type="datetimeFigureOut">
              <a:rPr lang="es-ES"/>
              <a:pPr>
                <a:defRPr/>
              </a:pPr>
              <a:t>18/11/2023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9993FCF-535F-754B-37DF-08C6BFF5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ED67CA-C263-DE71-2002-A18AC2D3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992E6B-B55F-D4A8-D864-38D1E128A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666512A-94D1-C9B0-C725-CA43326B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D9C97-CAEF-4729-B821-AA0B400B8E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FF0EFEA3-4154-5497-E6CC-70ECEE595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0F73458E-61B9-DFC1-09C8-FA677A073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A01E6CA7-25C0-3CD7-CD0F-2FF379371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3E1AEE4-2ACD-4195-B8C6-FD1CFD85EE31}" type="slidenum">
              <a:rPr lang="es-ES" altLang="es-ES" smtClean="0">
                <a:latin typeface="Arial" panose="020B0604020202020204" pitchFamily="34" charset="0"/>
              </a:rPr>
              <a:pPr/>
              <a:t>7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B3F18-875F-4D80-008C-28758B8E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E2536-5FF7-6E56-9FCB-7D726459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FF8-52F1-1EA6-A61C-6B886D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EEA6-D5FC-4FD8-A9A8-47FFCAA74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2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CD2C-42BF-C638-0408-DE5DEF96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A217-355E-9EC9-FCB9-B307171D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ED90-6E9F-5782-3819-51D7E430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600-056B-4AFB-9C9B-63FFCCDB95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44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5E327-97B4-8FF6-6C83-8FB4034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7E6F-47BB-262A-EADD-E38F65D9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E802-D434-4220-2E32-31A71EA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9C8-CD7A-426E-B4AD-8EE4C03298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7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5EAC8C-EBBF-0C65-3E8C-DBDB0CE22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63D799-74A2-74B6-7552-FF209E327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EF9A-D7EA-4D95-AD7F-59CE3CE0F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EC4927F-909C-ACB8-51BA-42431964B4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D6E2FAE-9806-7D90-EF7C-3AF4F75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32EA18F-9A1C-F3BB-21CA-F85D8F12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12B7-EEDC-4E8C-8B32-8DD51AC2FF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2C2BA62-2F81-2669-3416-20DF9C09FC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8AE95-BB7D-F176-F411-0C5931C3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BAD9D-C774-8FAD-3A1A-455587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8FA60-8DAA-8EF7-362C-ED5B69C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DF0-7EEF-44D3-9F0F-916D774254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4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E65C-ACC7-0989-8D96-DF340BC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D174-C666-0982-0D21-1260B2C8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45BB0-92BE-88CD-AA52-A3F959F9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383-80C4-44AC-8267-EEE13EC54D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37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0A21B79-057A-D056-EE89-6CEA85BC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30AF84-2EDD-B0E7-5FA5-E2821F5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78A9AD-A88A-8865-1779-7B34438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B842-7BAC-44D0-B710-CFB261D842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DAB3589-A438-B281-77D5-56C38EA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E80BC5B-0979-D5E3-50ED-5E0583C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202EEC1-EFAE-6E89-A449-7BEFA26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211B-7C90-4211-926D-E84500053F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4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29A0D-295A-AE6A-D78E-76F17661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2D7D0F-C3CF-58F1-F896-255C7BF3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B75B32-55AB-94CB-AE6D-C7FF0BB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19DC-2490-499A-AA0F-63720A92C5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AF08086-18D8-C51F-F4CE-0497DED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9BD7E4C-764D-7EF1-1DC4-7748A58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B6CCA4E-E750-93AF-82D6-620372ED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D16-E175-420F-9012-978CC2AB33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7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0E978B4-4555-A59D-FE1F-B020CEEA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50227A4-4072-7C43-A7AF-8D55C22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BEA5A0-08D3-EFEB-AE09-2E82D22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08D7-16D6-42AF-AAD6-EB6D0C914A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30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8B1F87A-05D2-A920-3841-A7C1102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C6ED97-F8E4-7690-C17C-CBC813C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F745D6-67B7-F1E0-993E-229A3B6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1D58-C116-4611-A74A-30352FC0A0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64C246-D8A2-6F24-F223-A97459857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E800B5-DE05-BAD9-D9A3-91E7EED60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7B043-96CE-742B-466A-5CB25A545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DD40F-5F61-6089-0D6D-DB45F7EE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E4513-E20C-C608-BADC-C071359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225F6-A30B-498C-AA9E-CE9DAE0CD9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  <p:sldLayoutId id="2147489800" r:id="rId12"/>
    <p:sldLayoutId id="21474898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arta a los niños de catequesis de Comunión de nuestra Parroquia de Santa  María. | Santa Maria (Montecanal)">
            <a:extLst>
              <a:ext uri="{FF2B5EF4-FFF2-40B4-BE49-F238E27FC236}">
                <a16:creationId xmlns:a16="http://schemas.microsoft.com/office/drawing/2014/main" id="{F8348B24-C625-FB87-7CEA-4ECF5F26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36480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D97A5DF9-4C04-5FEC-A6E1-96D395D6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353050"/>
            <a:ext cx="8013700" cy="400050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096D7B9A-9A8E-D070-F467-39B112429CB9}"/>
              </a:ext>
            </a:extLst>
          </p:cNvPr>
          <p:cNvSpPr txBox="1">
            <a:spLocks/>
          </p:cNvSpPr>
          <p:nvPr/>
        </p:nvSpPr>
        <p:spPr bwMode="auto">
          <a:xfrm>
            <a:off x="517525" y="6232525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BDB3A5-D81A-3B75-F4D3-3AC9734BE074}"/>
              </a:ext>
            </a:extLst>
          </p:cNvPr>
          <p:cNvSpPr txBox="1"/>
          <p:nvPr/>
        </p:nvSpPr>
        <p:spPr>
          <a:xfrm>
            <a:off x="831502" y="332656"/>
            <a:ext cx="7700938" cy="702352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  <a:scene3d>
              <a:camera prst="orthographicFront"/>
              <a:lightRig rig="threePt" dir="t"/>
            </a:scene3d>
            <a:sp3d extrusionH="152400" contourW="12700"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 ¡SEÁIS TODOS BIENVENIDOS!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26099-F952-8F98-012E-C02114CAA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1835696" y="1104900"/>
            <a:ext cx="5022592" cy="3537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GIF animado (66291) Hoja otono">
            <a:extLst>
              <a:ext uri="{FF2B5EF4-FFF2-40B4-BE49-F238E27FC236}">
                <a16:creationId xmlns:a16="http://schemas.microsoft.com/office/drawing/2014/main" id="{1EE169CD-03EE-FC65-9C12-383B5EE20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74" y="2204905"/>
            <a:ext cx="1428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IF animado (66291) Hoja otono">
            <a:extLst>
              <a:ext uri="{FF2B5EF4-FFF2-40B4-BE49-F238E27FC236}">
                <a16:creationId xmlns:a16="http://schemas.microsoft.com/office/drawing/2014/main" id="{2300E6AA-4501-D2B6-97C0-083A7BBB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99" y="1263183"/>
            <a:ext cx="1428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14727684-B139-7B87-E0DD-E011383EE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63" y="1968033"/>
            <a:ext cx="1307951" cy="26649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CREDO de los apóstoles</a:t>
            </a:r>
            <a:endParaRPr lang="es-ES" altLang="es-ES" sz="3200" b="1" u="sng" dirty="0">
              <a:solidFill>
                <a:schemeClr val="accent6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2800" u="sng" dirty="0">
                <a:solidFill>
                  <a:srgbClr val="005400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i="1" cap="small" dirty="0">
                <a:latin typeface="Comic Sans MS" pitchFamily="66" charset="0"/>
              </a:rPr>
              <a:t>Te rogamos óyenos</a:t>
            </a:r>
            <a:endParaRPr lang="es-ES" sz="38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900069"/>
            <a:ext cx="8704263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mi.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  <a:endParaRPr lang="es-ES" altLang="es-ES" sz="36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210292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547F0-6C64-3BB1-6BDF-40835A6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005400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A95BB5-DD4E-0F78-21F5-479C0BB4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307EF6EB-60FA-7E3A-C0FD-149E64B0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007" y="260648"/>
            <a:ext cx="6374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98B01254-B55F-8FFE-9473-2C9438BF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413"/>
            <a:ext cx="3093294" cy="17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F7F0D586-8F4C-ED4D-3A5D-0F3F1B3C0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uadroTexto 1">
            <a:extLst>
              <a:ext uri="{FF2B5EF4-FFF2-40B4-BE49-F238E27FC236}">
                <a16:creationId xmlns:a16="http://schemas.microsoft.com/office/drawing/2014/main" id="{988529F7-AA5A-392A-BE7B-412E23EF1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endParaRPr lang="es-ES" altLang="es-ES" sz="2400">
              <a:latin typeface="Comic Sans MS" panose="030F0702030302020204" pitchFamily="66" charset="0"/>
            </a:endParaRPr>
          </a:p>
        </p:txBody>
      </p:sp>
      <p:sp>
        <p:nvSpPr>
          <p:cNvPr id="19460" name="3 CuadroTexto">
            <a:extLst>
              <a:ext uri="{FF2B5EF4-FFF2-40B4-BE49-F238E27FC236}">
                <a16:creationId xmlns:a16="http://schemas.microsoft.com/office/drawing/2014/main" id="{AC81E67A-BB9B-4B44-0F7B-614F7517B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r" eaLnBrk="1" hangingPunct="1">
              <a:defRPr sz="3600" b="1" u="sng">
                <a:solidFill>
                  <a:srgbClr val="005400"/>
                </a:solidFill>
                <a:latin typeface="Comic Sans MS" panose="030F0702030302020204" pitchFamily="6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s-ES_tradnl" altLang="es-ES" dirty="0">
                <a:solidFill>
                  <a:srgbClr val="339933"/>
                </a:solidFill>
              </a:rPr>
              <a:t>S</a:t>
            </a:r>
            <a:r>
              <a:rPr lang="es-ES" altLang="es-ES" dirty="0">
                <a:solidFill>
                  <a:srgbClr val="339933"/>
                </a:solidFill>
              </a:rPr>
              <a:t>ANTO ES EL SEÑOR</a:t>
            </a:r>
          </a:p>
        </p:txBody>
      </p:sp>
      <p:pic>
        <p:nvPicPr>
          <p:cNvPr id="3074" name="Picture 2" descr="disparo estrellas hacia abajo animado">
            <a:extLst>
              <a:ext uri="{FF2B5EF4-FFF2-40B4-BE49-F238E27FC236}">
                <a16:creationId xmlns:a16="http://schemas.microsoft.com/office/drawing/2014/main" id="{FA74C540-AF16-95AD-32D2-1AC7E143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9180" y="256382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268BC3A4-DB47-F6CC-B53D-05C27CD6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02672" y="332656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644E8B62-7413-3E0E-D971-4D0948C3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81118" y="402432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60350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58" y="968376"/>
            <a:ext cx="503800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005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3E86BE11-B3A1-1199-154C-AB2EBA79E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E4F9BD-1DE8-838A-2548-E7A7AD77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482A0113-12A2-AFE8-938A-291931454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771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el vuelo de una paloma,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corazones abiertos,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están sedientos de un agua nueva.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48CD437D-DAA8-1710-4D7C-1DF41D183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C6874F21-EB2E-E996-C0CF-409D4073C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25425"/>
            <a:ext cx="6840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>
                <a:solidFill>
                  <a:srgbClr val="339933"/>
                </a:solidFill>
                <a:latin typeface="Comic Sans MS" panose="030F0702030302020204" pitchFamily="66" charset="0"/>
              </a:rPr>
              <a:t>CONMIGO PUEDES CONTAR</a:t>
            </a:r>
            <a:endParaRPr lang="es-ES" altLang="es-ES" sz="3600" b="1" u="sng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F14A6-C240-7A1C-2536-6998E40C3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221226" y="3988880"/>
            <a:ext cx="4432945" cy="751848"/>
          </a:xfrm>
          <a:prstGeom prst="rect">
            <a:avLst/>
          </a:prstGeom>
          <a:noFill/>
        </p:spPr>
      </p:pic>
      <p:pic>
        <p:nvPicPr>
          <p:cNvPr id="6150" name="Picture 6" descr="Mundo Positivo - Home | Facebook">
            <a:extLst>
              <a:ext uri="{FF2B5EF4-FFF2-40B4-BE49-F238E27FC236}">
                <a16:creationId xmlns:a16="http://schemas.microsoft.com/office/drawing/2014/main" id="{3B207F01-DA01-632C-A306-0280E582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4250"/>
            <a:ext cx="1800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BDB890E-3D48-07DB-4876-0DAAE85B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005400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2A89EC3-66F0-4601-1ABF-CAE165B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4F156C9A-D9E7-82AB-CD74-935D8494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2629A26-3DA2-1264-D1CF-D2E39AA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EA7BBF44-41D9-2D97-ACD0-413DF58B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738E97-F6C3-9E63-1463-5FC6D3F11883}"/>
              </a:ext>
            </a:extLst>
          </p:cNvPr>
          <p:cNvSpPr txBox="1"/>
          <p:nvPr/>
        </p:nvSpPr>
        <p:spPr>
          <a:xfrm>
            <a:off x="251520" y="63801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1/2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0D1DD2-7DD7-4E61-ECE5-A18483A7DA5F}"/>
              </a:ext>
            </a:extLst>
          </p:cNvPr>
          <p:cNvSpPr txBox="1"/>
          <p:nvPr/>
        </p:nvSpPr>
        <p:spPr>
          <a:xfrm>
            <a:off x="248564" y="63406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2</a:t>
            </a:r>
            <a:r>
              <a:rPr lang="es-ES" altLang="es-ES" sz="1800" dirty="0">
                <a:latin typeface="Comic Sans MS" panose="030F0702030302020204" pitchFamily="66" charset="0"/>
              </a:rPr>
              <a:t>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B65EA713-4F86-A8D1-FD2F-83B5C60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98111B0D-1C43-390B-D68F-63DBD1D0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2852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CAD7D-2997-8081-40EC-DFADC70D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37" y="1027280"/>
            <a:ext cx="6984776" cy="128927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latin typeface="Comic Sans MS" pitchFamily="66" charset="0"/>
              </a:rPr>
              <a:t>Como has sido fiel en lo poco,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latin typeface="Comic Sans MS" pitchFamily="66" charset="0"/>
              </a:rPr>
              <a:t>entra en el gozo de tu Señor.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798B4BCA-6A9E-36DA-2F84-FF6600A54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4005064"/>
            <a:ext cx="1379960" cy="2811634"/>
          </a:xfrm>
          <a:prstGeom prst="rect">
            <a:avLst/>
          </a:prstGeom>
        </p:spPr>
      </p:pic>
      <p:pic>
        <p:nvPicPr>
          <p:cNvPr id="5" name="Picture 6" descr="VII JORNADA MUNDIAL DE LOS POBRES 2023. &quot;NO APARTES TU ROSTRO DEL POBRE&quot;. Cartel Diócesis Madrid slider.">
            <a:extLst>
              <a:ext uri="{FF2B5EF4-FFF2-40B4-BE49-F238E27FC236}">
                <a16:creationId xmlns:a16="http://schemas.microsoft.com/office/drawing/2014/main" id="{D5493AE9-47F6-CB2F-F51C-11FAB6168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2" r="23139"/>
          <a:stretch/>
        </p:blipFill>
        <p:spPr bwMode="auto">
          <a:xfrm>
            <a:off x="6156176" y="593875"/>
            <a:ext cx="2808312" cy="13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396B761-E0BD-23BA-63B7-676A8EA4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0159"/>
            <a:ext cx="6031848" cy="301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00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E7DC3597-653D-41F5-B955-F2ACC8CC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736"/>
            <a:ext cx="8281987" cy="56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Bendigamos al Señor,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Dios de toda la creación,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habernos regalado su amor.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su bondad y su perdón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su gran fidelidad,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los siglos de los siglos durarán.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8A3D89AB-5389-484F-937F-C18B22F9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453336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12E766-3A0D-4B3E-A58C-A56A8C84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052513"/>
            <a:ext cx="2281238" cy="321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4B819995-E1F8-433C-A783-9EDD0538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60350"/>
            <a:ext cx="7200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j-ea"/>
                <a:cs typeface="+mj-cs"/>
              </a:rPr>
              <a:t>BENDIGAMOS AL SEÑOR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8571C19B-0E71-4CF0-8615-36A1ACAD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11256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Enviados con poder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en el nombre de Jesús,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sanar a los enfermos del dolor;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ciegos dar visión,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pobres la verdad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a los presos y oprimidos libertad.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081EE7CE-AC45-459D-9154-636EB60A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438329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200712-9013-4D0D-A520-8D410A9D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contenido 2">
            <a:extLst>
              <a:ext uri="{FF2B5EF4-FFF2-40B4-BE49-F238E27FC236}">
                <a16:creationId xmlns:a16="http://schemas.microsoft.com/office/drawing/2014/main" id="{C45C705B-7C74-425C-BFFE-E942B282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806450"/>
            <a:ext cx="7886700" cy="514283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Con la fuerza de su amor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 de la resurrección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anunciamos llega ya la salvación.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Que ni el miedo ni el dolor,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ni la duda o la opresión,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borrarán la paz de nuestro corazón.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s-ES" altLang="es-ES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uadroTexto 1">
            <a:extLst>
              <a:ext uri="{FF2B5EF4-FFF2-40B4-BE49-F238E27FC236}">
                <a16:creationId xmlns:a16="http://schemas.microsoft.com/office/drawing/2014/main" id="{0876DC2D-3978-447B-A9FB-321C8260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408067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F9A8D2-5472-48F3-A18E-DF9C9607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+mn-cs"/>
              </a:rPr>
              <a:t>NADA NOS SEPARARÁ</a:t>
            </a: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A22D7295-9D8F-23E3-1A47-8E3A8C72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BCE112DA-745B-45BA-8739-9E44E7A8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4FFC08F9-3984-8D18-7F25-0830C59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B6497F80-748C-C037-0E5F-E742851EB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fue creado como casa de todos,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como el hogar de una gran familia,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donde todos vivamos en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C41CF98C-450A-8BB8-1B85-5072FFBC5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1EFC597-5A10-F88D-542A-2F7FBC3199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4997390" y="3413266"/>
            <a:ext cx="4432945" cy="751848"/>
          </a:xfrm>
          <a:prstGeom prst="rect">
            <a:avLst/>
          </a:prstGeom>
          <a:noFill/>
        </p:spPr>
      </p:pic>
      <p:pic>
        <p:nvPicPr>
          <p:cNvPr id="7173" name="Picture 6" descr="Mundo Positivo - Home | Facebook">
            <a:extLst>
              <a:ext uri="{FF2B5EF4-FFF2-40B4-BE49-F238E27FC236}">
                <a16:creationId xmlns:a16="http://schemas.microsoft.com/office/drawing/2014/main" id="{9D96357E-35AF-B1A2-49A8-8D550610B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C24F4D6-A40F-0D22-0844-65875AB9B9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613908"/>
            <a:ext cx="4432945" cy="751848"/>
          </a:xfrm>
          <a:prstGeom prst="rect">
            <a:avLst/>
          </a:prstGeom>
          <a:noFill/>
        </p:spPr>
      </p:pic>
      <p:pic>
        <p:nvPicPr>
          <p:cNvPr id="717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FBDF3DB-EA4C-120A-3D71-F3D27618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207000"/>
            <a:ext cx="17922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3">
            <a:extLst>
              <a:ext uri="{FF2B5EF4-FFF2-40B4-BE49-F238E27FC236}">
                <a16:creationId xmlns:a16="http://schemas.microsoft.com/office/drawing/2014/main" id="{363402B5-5567-11DF-14D5-FACC39B2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49536"/>
            <a:ext cx="7366119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Llévame contigo a todos lados,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pueda dormir tranquilo bajo tu precioso manto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Llévame contigo, no me sueltes de la mano,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que cuando sienta frío, note tu cálido abrazo.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Llévame contigo, a donde quieras,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es que no hay mayor consuelo que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una madre que te quiera y que algún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día pudiera, al Cielo ir por tu escalera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entender que contigo Madre</a:t>
            </a:r>
          </a:p>
          <a:p>
            <a:pPr fontAlgn="b"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querida, valió la pena.</a:t>
            </a: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Adobe Devanagari" pitchFamily="18" charset="0"/>
                <a:cs typeface="Adobe Devanagari" pitchFamily="18" charset="0"/>
              </a:rPr>
              <a:t>  </a:t>
            </a:r>
          </a:p>
        </p:txBody>
      </p:sp>
      <p:sp>
        <p:nvSpPr>
          <p:cNvPr id="48131" name="3 CuadroTexto">
            <a:extLst>
              <a:ext uri="{FF2B5EF4-FFF2-40B4-BE49-F238E27FC236}">
                <a16:creationId xmlns:a16="http://schemas.microsoft.com/office/drawing/2014/main" id="{A83F7382-CEA2-96E0-E479-ADD69CF89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163513"/>
            <a:ext cx="4225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MADRE</a:t>
            </a:r>
          </a:p>
        </p:txBody>
      </p:sp>
      <p:sp>
        <p:nvSpPr>
          <p:cNvPr id="48133" name="CuadroTexto 1">
            <a:extLst>
              <a:ext uri="{FF2B5EF4-FFF2-40B4-BE49-F238E27FC236}">
                <a16:creationId xmlns:a16="http://schemas.microsoft.com/office/drawing/2014/main" id="{3F323B62-9AC5-AF77-D64E-BF1BEF45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61100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AB493847-D911-BBE2-A5DA-FB1E1665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13" y="3717032"/>
            <a:ext cx="3102682" cy="31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2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3">
            <a:extLst>
              <a:ext uri="{FF2B5EF4-FFF2-40B4-BE49-F238E27FC236}">
                <a16:creationId xmlns:a16="http://schemas.microsoft.com/office/drawing/2014/main" id="{363402B5-5567-11DF-14D5-FACC39B2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5378395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no me canse nunca de mirarte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repetir con humilde devoción: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Te quiero con locura preciosa Madre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Tú el mejor regalo de mi Dios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 no me canse nunca de mirarte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 repetir con humilde devoción: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Te quiero con locura preciosa Madre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Tú el mejor regalo de mi Dios</a:t>
            </a:r>
          </a:p>
          <a:p>
            <a:pPr fontAlgn="b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Adobe Devanagari" pitchFamily="18" charset="0"/>
                <a:cs typeface="Adobe Devanagari" pitchFamily="18" charset="0"/>
              </a:rPr>
              <a:t>  </a:t>
            </a:r>
          </a:p>
        </p:txBody>
      </p:sp>
      <p:sp>
        <p:nvSpPr>
          <p:cNvPr id="48133" name="CuadroTexto 1">
            <a:extLst>
              <a:ext uri="{FF2B5EF4-FFF2-40B4-BE49-F238E27FC236}">
                <a16:creationId xmlns:a16="http://schemas.microsoft.com/office/drawing/2014/main" id="{3F323B62-9AC5-AF77-D64E-BF1BEF45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61100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9FC47DF8-DED5-CAFF-99E4-C0D9635E4E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81" y="1556792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66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68760"/>
            <a:ext cx="5084379" cy="41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96" y="20682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247317" y="3506552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641944" y="3034205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II JORNADA MUNDIAL DE LOS POBRES 2023. &quot;NO APARTES TU ROSTRO DEL POBRE&quot;. Cartel original.">
            <a:extLst>
              <a:ext uri="{FF2B5EF4-FFF2-40B4-BE49-F238E27FC236}">
                <a16:creationId xmlns:a16="http://schemas.microsoft.com/office/drawing/2014/main" id="{4739AD7C-1356-D880-0F60-2BC474A75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r="23961"/>
          <a:stretch/>
        </p:blipFill>
        <p:spPr bwMode="auto">
          <a:xfrm>
            <a:off x="5545731" y="1268760"/>
            <a:ext cx="3273083" cy="41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2">
            <a:extLst>
              <a:ext uri="{FF2B5EF4-FFF2-40B4-BE49-F238E27FC236}">
                <a16:creationId xmlns:a16="http://schemas.microsoft.com/office/drawing/2014/main" id="{B75D3A45-434D-2A3B-2445-C840733CA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4359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339933"/>
                </a:solidFill>
                <a:latin typeface="Comic Sans MS" panose="030F0702030302020204" pitchFamily="66" charset="0"/>
              </a:rPr>
              <a:t>XXXIII DOMINGO DEL TIEMPO ORDINARIO</a:t>
            </a:r>
          </a:p>
          <a:p>
            <a:pPr algn="ctr"/>
            <a:endParaRPr lang="es-ES" alt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F385F65D-58FE-0367-EF14-96A7E725E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64922"/>
            <a:ext cx="1595983" cy="3251776"/>
          </a:xfrm>
          <a:prstGeom prst="rect">
            <a:avLst/>
          </a:prstGeom>
        </p:spPr>
      </p:pic>
      <p:pic>
        <p:nvPicPr>
          <p:cNvPr id="1028" name="Picture 4" descr="VII JORNADA MUNDIAL DE LOS POBRES 2023. &quot;NO APARTES TU ROSTRO DEL POBRE&quot;. Cartel original.">
            <a:extLst>
              <a:ext uri="{FF2B5EF4-FFF2-40B4-BE49-F238E27FC236}">
                <a16:creationId xmlns:a16="http://schemas.microsoft.com/office/drawing/2014/main" id="{6133ED1D-0901-906B-CA36-8015A650F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68" y="1052736"/>
            <a:ext cx="66865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0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48C8FB77-BAC1-3E64-DA42-A31AEED99D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507412" cy="4392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Dios, gloria a Dios, gloria al Padre.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Él le sea la gloria. A Él le sea la gloria.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Aleluya, amén.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Aleluya, a-amén. </a:t>
            </a:r>
          </a:p>
          <a:p>
            <a:pPr eaLnBrk="1" hangingPunct="1">
              <a:buFontTx/>
              <a:buNone/>
            </a:pPr>
            <a:endParaRPr lang="es-ES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Dios, gloria a Dios, gloria al Hijo.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Él le sea la gloria. A Él le sea la gloria.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Aleluya, amén. 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Aleluya, a-amén. </a:t>
            </a:r>
          </a:p>
          <a:p>
            <a:pPr eaLnBrk="1" hangingPunct="1">
              <a:buFontTx/>
              <a:buNone/>
            </a:pPr>
            <a:endParaRPr lang="es-ES" alt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526D98DD-C38D-2FD2-E1DC-9201EFACB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260648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GLORIA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EDA646-CAF0-D0A3-9B9A-5EE21DBE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58652"/>
            <a:ext cx="3086365" cy="39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665916-DB76-2496-A6D6-5AF70DC2E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30932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1/2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48C8FB77-BAC1-3E64-DA42-A31AEED99D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8061" y="981075"/>
            <a:ext cx="8507412" cy="2447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Dios, gloria a Dios, Espíritu Santo.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Él le sea la gloria. A Él le sea la gloria.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Aleluya, amén. </a:t>
            </a:r>
          </a:p>
          <a:p>
            <a:pPr eaLnBrk="1" hangingPunct="1"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Aleluya, a-amén.</a:t>
            </a: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526D98DD-C38D-2FD2-E1DC-9201EFACB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GLORIA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EDA646-CAF0-D0A3-9B9A-5EE21DBE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02" y="1592196"/>
            <a:ext cx="4318762" cy="55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3A8EFF4-E276-5662-881D-5259FC85F893}"/>
              </a:ext>
            </a:extLst>
          </p:cNvPr>
          <p:cNvSpPr txBox="1"/>
          <p:nvPr/>
        </p:nvSpPr>
        <p:spPr>
          <a:xfrm>
            <a:off x="323528" y="6309320"/>
            <a:ext cx="4611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2</a:t>
            </a:r>
            <a:r>
              <a:rPr lang="es-ES" altLang="es-ES" sz="1800" dirty="0">
                <a:latin typeface="Comic Sans MS" panose="030F0702030302020204" pitchFamily="66" charset="0"/>
              </a:rPr>
              <a:t>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5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36B7389-774E-8828-6D7F-8657F9AE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419848D2-D38F-CDDE-0253-BEDFF8F3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3673335"/>
            <a:ext cx="2952328" cy="2478175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F8DB19-C226-D917-801A-892BDC3BEF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66735"/>
            <a:ext cx="856773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Libro de los Proverbios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Dichoso el que teme al Señor.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dirty="0">
              <a:solidFill>
                <a:srgbClr val="339933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san Pablo a los Tesalonicenses</a:t>
            </a:r>
            <a:r>
              <a:rPr lang="es-ES_tradnl" sz="28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0BDC3FA-E842-3372-9859-C012C9FF43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052736"/>
            <a:ext cx="8748712" cy="3886200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Junto a Ti, Jesús, rezaré,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 palabra quiero vivir.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Tú me haces sencillo, Señor,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 tus manos me dejaré.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Aleluya, aleluya,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aleluya, a-le-</a:t>
            </a:r>
            <a:r>
              <a:rPr kumimoji="0" lang="es-ES" altLang="es-E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</a:t>
            </a: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-ya  (bis)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s-ES" altLang="es-ES" sz="3600" b="1" dirty="0">
              <a:latin typeface="Comic Sans MS" panose="030F0702030302020204" pitchFamily="66" charset="0"/>
            </a:endParaRPr>
          </a:p>
        </p:txBody>
      </p:sp>
      <p:pic>
        <p:nvPicPr>
          <p:cNvPr id="10244" name="3 Imagen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28450155-3834-62DA-1942-EC13021D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03" y="3356992"/>
            <a:ext cx="3391329" cy="2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66222C7-206B-C50C-E542-C8E99CEB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41" y="5060827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723FD601-7F1C-F810-82BF-E533631E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16632"/>
            <a:ext cx="62646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JUNTO A TI, JESÚS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98111B0D-1C43-390B-D68F-63DBD1D0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2852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CAD7D-2997-8081-40EC-DFADC70D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37" y="1027280"/>
            <a:ext cx="6984776" cy="128927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latin typeface="Comic Sans MS" pitchFamily="66" charset="0"/>
              </a:rPr>
              <a:t>Como has sido fiel en lo poco,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latin typeface="Comic Sans MS" pitchFamily="66" charset="0"/>
              </a:rPr>
              <a:t>entra en el gozo de tu Señor.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798B4BCA-6A9E-36DA-2F84-FF6600A54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4005064"/>
            <a:ext cx="1379960" cy="2811634"/>
          </a:xfrm>
          <a:prstGeom prst="rect">
            <a:avLst/>
          </a:prstGeom>
        </p:spPr>
      </p:pic>
      <p:pic>
        <p:nvPicPr>
          <p:cNvPr id="5" name="Picture 6" descr="VII JORNADA MUNDIAL DE LOS POBRES 2023. &quot;NO APARTES TU ROSTRO DEL POBRE&quot;. Cartel Diócesis Madrid slider.">
            <a:extLst>
              <a:ext uri="{FF2B5EF4-FFF2-40B4-BE49-F238E27FC236}">
                <a16:creationId xmlns:a16="http://schemas.microsoft.com/office/drawing/2014/main" id="{D5493AE9-47F6-CB2F-F51C-11FAB6168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2" r="23139"/>
          <a:stretch/>
        </p:blipFill>
        <p:spPr bwMode="auto">
          <a:xfrm>
            <a:off x="6156176" y="593875"/>
            <a:ext cx="2808312" cy="13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396B761-E0BD-23BA-63B7-676A8EA4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0159"/>
            <a:ext cx="6031848" cy="301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12589</TotalTime>
  <Words>1405</Words>
  <Application>Microsoft Office PowerPoint</Application>
  <PresentationFormat>Presentación en pantalla (4:3)</PresentationFormat>
  <Paragraphs>255</Paragraphs>
  <Slides>32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5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NADA NOS SEPARARÁ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1021</cp:revision>
  <dcterms:created xsi:type="dcterms:W3CDTF">2008-10-09T14:11:57Z</dcterms:created>
  <dcterms:modified xsi:type="dcterms:W3CDTF">2023-11-18T08:41:48Z</dcterms:modified>
</cp:coreProperties>
</file>