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5"/>
  </p:notesMasterIdLst>
  <p:sldIdLst>
    <p:sldId id="1354" r:id="rId2"/>
    <p:sldId id="956" r:id="rId3"/>
    <p:sldId id="957" r:id="rId4"/>
    <p:sldId id="1346" r:id="rId5"/>
    <p:sldId id="1377" r:id="rId6"/>
    <p:sldId id="1348" r:id="rId7"/>
    <p:sldId id="1428" r:id="rId8"/>
    <p:sldId id="1350" r:id="rId9"/>
    <p:sldId id="1380" r:id="rId10"/>
    <p:sldId id="1021" r:id="rId11"/>
    <p:sldId id="1351" r:id="rId12"/>
    <p:sldId id="1023" r:id="rId13"/>
    <p:sldId id="1024" r:id="rId14"/>
    <p:sldId id="1301" r:id="rId15"/>
    <p:sldId id="1026" r:id="rId16"/>
    <p:sldId id="1027" r:id="rId17"/>
    <p:sldId id="1028" r:id="rId18"/>
    <p:sldId id="1029" r:id="rId19"/>
    <p:sldId id="1030" r:id="rId20"/>
    <p:sldId id="1413" r:id="rId21"/>
    <p:sldId id="1414" r:id="rId22"/>
    <p:sldId id="1032" r:id="rId23"/>
    <p:sldId id="1424" r:id="rId24"/>
    <p:sldId id="1425" r:id="rId25"/>
    <p:sldId id="1426" r:id="rId26"/>
    <p:sldId id="1427" r:id="rId27"/>
    <p:sldId id="1319" r:id="rId28"/>
    <p:sldId id="1036" r:id="rId29"/>
    <p:sldId id="1404" r:id="rId30"/>
    <p:sldId id="1405" r:id="rId31"/>
    <p:sldId id="1353" r:id="rId32"/>
    <p:sldId id="1429" r:id="rId33"/>
    <p:sldId id="1423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82" autoAdjust="0"/>
    <p:restoredTop sz="94444" autoAdjust="0"/>
  </p:normalViewPr>
  <p:slideViewPr>
    <p:cSldViewPr>
      <p:cViewPr varScale="1">
        <p:scale>
          <a:sx n="86" d="100"/>
          <a:sy n="86" d="100"/>
        </p:scale>
        <p:origin x="81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26/01/2024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6037513"/>
            <a:ext cx="8013700" cy="461665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420583" y="1628800"/>
            <a:ext cx="490689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BAE54E2-C6E2-CCCD-7FC3-03D66F4C8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26468"/>
            <a:ext cx="2843691" cy="40050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78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364088" y="261013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7971" y="681881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46721" y="787400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FBA2B744-FE31-A474-F056-2BF2EA7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CAB66504-5ED5-21C2-0C5A-E885B79F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  <a:endParaRPr lang="es-ES" altLang="es-ES" sz="1600" dirty="0">
              <a:latin typeface="Comic Sans MS" panose="030F0702030302020204" pitchFamily="66" charset="0"/>
            </a:endParaRP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919604B-B211-9488-0A82-FD3F1D13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853A4-1B7C-9E1D-2053-D5EB6F41B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B23081B9-3E17-A922-0E0C-E1640F96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Marcos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447269"/>
            <a:ext cx="7509725" cy="59151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dirty="0">
                <a:latin typeface="Comic Sans MS" pitchFamily="66" charset="0"/>
              </a:rPr>
              <a:t>Les enseñaba con autoridad.</a:t>
            </a:r>
          </a:p>
        </p:txBody>
      </p:sp>
      <p:pic>
        <p:nvPicPr>
          <p:cNvPr id="1026" name="Picture 2" descr="Enseñaba con autoridad | Parroquia San Juan Bautista">
            <a:extLst>
              <a:ext uri="{FF2B5EF4-FFF2-40B4-BE49-F238E27FC236}">
                <a16:creationId xmlns:a16="http://schemas.microsoft.com/office/drawing/2014/main" id="{08F91F81-FCD0-386E-212D-82F1F170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" y="257508"/>
            <a:ext cx="5348546" cy="51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70B6913C-EA80-959A-2233-7061D60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61" y="4797151"/>
            <a:ext cx="998604" cy="2034633"/>
          </a:xfrm>
          <a:prstGeom prst="rect">
            <a:avLst/>
          </a:prstGeom>
        </p:spPr>
      </p:pic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251F482-4C22-E62C-1077-1BB8E38CF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55" y="531158"/>
            <a:ext cx="2893111" cy="40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6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Rectángulo">
            <a:extLst>
              <a:ext uri="{FF2B5EF4-FFF2-40B4-BE49-F238E27FC236}">
                <a16:creationId xmlns:a16="http://schemas.microsoft.com/office/drawing/2014/main" id="{C77159F0-135D-65FE-E2CE-B86D5E87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919163"/>
            <a:ext cx="75660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 ti, fieles a tu Palabra,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voz, a tu voluntad,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evangelio, a la Buena Noticia;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723" name="6 CuadroTexto">
            <a:extLst>
              <a:ext uri="{FF2B5EF4-FFF2-40B4-BE49-F238E27FC236}">
                <a16:creationId xmlns:a16="http://schemas.microsoft.com/office/drawing/2014/main" id="{01DA1462-8B55-7DAD-9E26-F8B0AEFE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30724" name="3 CuadroTexto">
            <a:extLst>
              <a:ext uri="{FF2B5EF4-FFF2-40B4-BE49-F238E27FC236}">
                <a16:creationId xmlns:a16="http://schemas.microsoft.com/office/drawing/2014/main" id="{5A1E53D3-381C-4090-9DEA-0F0B14567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216994"/>
            <a:ext cx="568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j-ea"/>
                <a:cs typeface="+mj-cs"/>
              </a:rPr>
              <a:t>FIELES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0725" name="Picture 8" descr="110 ideas de FANO | catequesis, dibujos fano, catolico">
            <a:extLst>
              <a:ext uri="{FF2B5EF4-FFF2-40B4-BE49-F238E27FC236}">
                <a16:creationId xmlns:a16="http://schemas.microsoft.com/office/drawing/2014/main" id="{9AB70238-7B8C-18A4-5A69-609FDB3E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35300"/>
            <a:ext cx="41116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corazon-imagen-animada-0861">
            <a:extLst>
              <a:ext uri="{FF2B5EF4-FFF2-40B4-BE49-F238E27FC236}">
                <a16:creationId xmlns:a16="http://schemas.microsoft.com/office/drawing/2014/main" id="{EA702ED6-16B8-2D55-C400-935587112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094163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Rectángulo">
            <a:extLst>
              <a:ext uri="{FF2B5EF4-FFF2-40B4-BE49-F238E27FC236}">
                <a16:creationId xmlns:a16="http://schemas.microsoft.com/office/drawing/2014/main" id="{B5A3B144-84F0-2F55-4763-4AB32365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al Sur, fieles a los pequeños,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en la lucha por un mundo mejor,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los pobres, a los excluidos;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747" name="6 CuadroTexto">
            <a:extLst>
              <a:ext uri="{FF2B5EF4-FFF2-40B4-BE49-F238E27FC236}">
                <a16:creationId xmlns:a16="http://schemas.microsoft.com/office/drawing/2014/main" id="{651FF556-3FE5-9394-4393-85EC4DA5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31748" name="Picture 8" descr="110 ideas de FANO | catequesis, dibujos fano, catolico">
            <a:extLst>
              <a:ext uri="{FF2B5EF4-FFF2-40B4-BE49-F238E27FC236}">
                <a16:creationId xmlns:a16="http://schemas.microsoft.com/office/drawing/2014/main" id="{E6C877B1-C5BC-C058-2282-A494415A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4110038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corazon-imagen-animada-0861">
            <a:extLst>
              <a:ext uri="{FF2B5EF4-FFF2-40B4-BE49-F238E27FC236}">
                <a16:creationId xmlns:a16="http://schemas.microsoft.com/office/drawing/2014/main" id="{28011FAD-D951-6848-0F0B-D2E926903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1497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Rectángulo">
            <a:extLst>
              <a:ext uri="{FF2B5EF4-FFF2-40B4-BE49-F238E27FC236}">
                <a16:creationId xmlns:a16="http://schemas.microsoft.com/office/drawing/2014/main" id="{68BC34DA-2757-2A7D-CC09-6E2CD69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 Ti, fieles a tu cuerpo,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sangre, a la comunión,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sin complejos, fieles apasionados;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 (bis)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771" name="6 CuadroTexto">
            <a:extLst>
              <a:ext uri="{FF2B5EF4-FFF2-40B4-BE49-F238E27FC236}">
                <a16:creationId xmlns:a16="http://schemas.microsoft.com/office/drawing/2014/main" id="{7AFAAE12-4948-F7FD-901B-61CB0DAE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32772" name="Picture 8" descr="110 ideas de FANO | catequesis, dibujos fano, catolico">
            <a:extLst>
              <a:ext uri="{FF2B5EF4-FFF2-40B4-BE49-F238E27FC236}">
                <a16:creationId xmlns:a16="http://schemas.microsoft.com/office/drawing/2014/main" id="{8877A4E6-0AEC-D380-E6B4-B62C1CD3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35300"/>
            <a:ext cx="41116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6D0704EE-8892-924A-609D-1D9E6475E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1497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590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3BB851EB-CC3F-94C4-22FF-B81955C0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14DDC317-362B-CA22-2FAF-DD86C4CF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A2FC2F0-5D34-16E5-297E-45CB23CC5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8E0D5F1C-EBEC-02FC-7109-0C169E7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FCC2B-152F-313F-E63E-749C042B1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85844-7B4D-B12C-E78E-C818FA7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</a:t>
            </a:r>
            <a:r>
              <a:rPr lang="es-ES" sz="26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decir </a:t>
            </a: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21" y="126920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138283" y="352842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22910" y="310529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AF45F21-C7D6-5ED1-EC77-5DF7145D2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2" y="1269204"/>
            <a:ext cx="2954860" cy="41616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B75D3A45-434D-2A3B-2445-C840733C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5558"/>
            <a:ext cx="88687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32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IV DOMINGO DEL TIEMPO ORDINARIO</a:t>
            </a:r>
          </a:p>
          <a:p>
            <a:pPr algn="ctr"/>
            <a:endParaRPr lang="es-ES" altLang="es-ES" sz="32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D2FC2-3A25-FC0B-E8D8-8215C742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537108"/>
            <a:ext cx="514542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JORNADA MUNDIAL DE LA VIDA CONSAGRADA.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" sz="4800" b="1" dirty="0">
              <a:latin typeface="Comic Sans MS" pitchFamily="66" charset="0"/>
            </a:endParaRPr>
          </a:p>
        </p:txBody>
      </p:sp>
      <p:pic>
        <p:nvPicPr>
          <p:cNvPr id="6" name="Imagen 5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F33CE70-9997-93EA-5520-440360F44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5208"/>
            <a:ext cx="1163935" cy="2371490"/>
          </a:xfrm>
          <a:prstGeom prst="rect">
            <a:avLst/>
          </a:prstGeom>
        </p:spPr>
      </p:pic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71127B6-00D2-C91B-985C-3D0E47B90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1621"/>
            <a:ext cx="3610602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311A6745-46B7-D441-C9F8-340AFEBF97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A2D2994E-D755-AE34-30FB-B7D8B328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254010"/>
            <a:ext cx="5471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GLORIA AL SEÑOR</a:t>
            </a: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093BC4E2-00DD-F0EB-F949-55200403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567737" cy="5026766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Deuteronomio.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Ojalá escuchéis hoy la voz del Señor: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“No endurezcáis vuestro corazón”.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39712"/>
            <a:ext cx="3889375" cy="993775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ALELUYA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12292" name="Imagen 3" descr="Imagen que contiene interior, tabla, computadora, diferente&#10;&#10;Descripción generada automáticamente">
            <a:extLst>
              <a:ext uri="{FF2B5EF4-FFF2-40B4-BE49-F238E27FC236}">
                <a16:creationId xmlns:a16="http://schemas.microsoft.com/office/drawing/2014/main" id="{A04B1845-727A-2778-2DED-E93BF213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44900"/>
            <a:ext cx="20843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Marcos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447269"/>
            <a:ext cx="7509725" cy="59151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dirty="0">
                <a:latin typeface="Comic Sans MS" pitchFamily="66" charset="0"/>
              </a:rPr>
              <a:t>Les enseñaba con autoridad.</a:t>
            </a:r>
          </a:p>
        </p:txBody>
      </p:sp>
      <p:pic>
        <p:nvPicPr>
          <p:cNvPr id="1026" name="Picture 2" descr="Enseñaba con autoridad | Parroquia San Juan Bautista">
            <a:extLst>
              <a:ext uri="{FF2B5EF4-FFF2-40B4-BE49-F238E27FC236}">
                <a16:creationId xmlns:a16="http://schemas.microsoft.com/office/drawing/2014/main" id="{08F91F81-FCD0-386E-212D-82F1F170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" y="257508"/>
            <a:ext cx="5348546" cy="51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70B6913C-EA80-959A-2233-7061D60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61" y="4797151"/>
            <a:ext cx="998604" cy="2034633"/>
          </a:xfrm>
          <a:prstGeom prst="rect">
            <a:avLst/>
          </a:prstGeom>
        </p:spPr>
      </p:pic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251F482-4C22-E62C-1077-1BB8E38CF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55" y="531158"/>
            <a:ext cx="2893111" cy="4074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12744</TotalTime>
  <Words>1477</Words>
  <Application>Microsoft Office PowerPoint</Application>
  <PresentationFormat>Presentación en pantalla (4:3)</PresentationFormat>
  <Paragraphs>269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ALELUYA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1038</cp:revision>
  <dcterms:created xsi:type="dcterms:W3CDTF">2008-10-09T14:11:57Z</dcterms:created>
  <dcterms:modified xsi:type="dcterms:W3CDTF">2024-01-26T19:58:15Z</dcterms:modified>
</cp:coreProperties>
</file>