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7"/>
  </p:notesMasterIdLst>
  <p:sldIdLst>
    <p:sldId id="1354" r:id="rId2"/>
    <p:sldId id="1415" r:id="rId3"/>
    <p:sldId id="1416" r:id="rId4"/>
    <p:sldId id="1440" r:id="rId5"/>
    <p:sldId id="1377" r:id="rId6"/>
    <p:sldId id="1348" r:id="rId7"/>
    <p:sldId id="1433" r:id="rId8"/>
    <p:sldId id="1434" r:id="rId9"/>
    <p:sldId id="1439" r:id="rId10"/>
    <p:sldId id="1380" r:id="rId11"/>
    <p:sldId id="1020" r:id="rId12"/>
    <p:sldId id="1021" r:id="rId13"/>
    <p:sldId id="1351" r:id="rId14"/>
    <p:sldId id="1023" r:id="rId15"/>
    <p:sldId id="1024" r:id="rId16"/>
    <p:sldId id="1301" r:id="rId17"/>
    <p:sldId id="1026" r:id="rId18"/>
    <p:sldId id="1435" r:id="rId19"/>
    <p:sldId id="1028" r:id="rId20"/>
    <p:sldId id="1029" r:id="rId21"/>
    <p:sldId id="1030" r:id="rId22"/>
    <p:sldId id="1413" r:id="rId23"/>
    <p:sldId id="1414" r:id="rId24"/>
    <p:sldId id="1032" r:id="rId25"/>
    <p:sldId id="1441" r:id="rId26"/>
    <p:sldId id="1343" r:id="rId27"/>
    <p:sldId id="1429" r:id="rId28"/>
    <p:sldId id="1430" r:id="rId29"/>
    <p:sldId id="1431" r:id="rId30"/>
    <p:sldId id="1319" r:id="rId31"/>
    <p:sldId id="1036" r:id="rId32"/>
    <p:sldId id="857" r:id="rId33"/>
    <p:sldId id="1326" r:id="rId34"/>
    <p:sldId id="1327" r:id="rId35"/>
    <p:sldId id="1423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82" autoAdjust="0"/>
    <p:restoredTop sz="94444" autoAdjust="0"/>
  </p:normalViewPr>
  <p:slideViewPr>
    <p:cSldViewPr>
      <p:cViewPr varScale="1">
        <p:scale>
          <a:sx n="71" d="100"/>
          <a:sy n="71" d="100"/>
        </p:scale>
        <p:origin x="53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05/02/2024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6037513"/>
            <a:ext cx="8013700" cy="461665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691052" y="1322215"/>
            <a:ext cx="5981837" cy="421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1600" dirty="0">
                <a:latin typeface="Comic Sans MS" panose="030F0702030302020204" pitchFamily="66" charset="0"/>
              </a:rPr>
              <a:t>"Creo en un solo Dios,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Padre todopoderoso,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Creador del cielo y de la tierra,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de todo lo visible y lo invisible.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Creo en un solo Señor, Jesucristo,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Hijo único de Dios,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nacido del Padre antes de todos los siglos: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Dios de Dios, Luz de Luz,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Dios verdadero de Dios verdadero,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engendrado, no creado,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de la misma naturaleza del Padre,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por quien todo fue hecho;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que por nosotros lo hombres,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y por nuestra salvación  bajó del cielo,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y por obra del Espíritu Santo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se encarnó de María, la Virgen,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y se hizo hombre;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y por nuestra causa fue crucificado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en tiempos de Poncio Pilato;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padeció y fue sepultado,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r>
              <a:rPr lang="es-ES" altLang="es-ES" sz="1600" dirty="0">
                <a:latin typeface="Comic Sans MS" panose="030F0702030302020204" pitchFamily="66" charset="0"/>
              </a:rPr>
              <a:t>y resucitó al tercer día, según las Escrituras, </a:t>
            </a:r>
            <a:br>
              <a:rPr lang="es-ES" altLang="es-ES" sz="1600" dirty="0">
                <a:latin typeface="Comic Sans MS" panose="030F0702030302020204" pitchFamily="66" charset="0"/>
              </a:rPr>
            </a:br>
            <a:br>
              <a:rPr lang="es-ES" altLang="es-ES" sz="1600" dirty="0">
                <a:latin typeface="Comic Sans MS" panose="030F0702030302020204" pitchFamily="66" charset="0"/>
              </a:rPr>
            </a:br>
            <a:br>
              <a:rPr lang="es-ES" altLang="es-ES" sz="1600" dirty="0">
                <a:latin typeface="Comic Sans MS" panose="030F0702030302020204" pitchFamily="66" charset="0"/>
              </a:rPr>
            </a:br>
            <a:endParaRPr lang="es-ES" altLang="es-ES" sz="1600" dirty="0">
              <a:latin typeface="Comic Sans MS" panose="030F0702030302020204" pitchFamily="66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y subió al cielo,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y está sentado a la derecha del Padre;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y de nuevo vendrá con gloria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para juzgar a vivos y muertos,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y su reino no tendrá fin.</a:t>
            </a:r>
          </a:p>
          <a:p>
            <a:pPr eaLnBrk="1" hangingPunct="1"/>
            <a:endParaRPr lang="es-ES" altLang="es-ES" sz="160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sz="1600">
                <a:latin typeface="Comic Sans MS" panose="030F0702030302020204" pitchFamily="66" charset="0"/>
              </a:rPr>
              <a:t>Creo en el Espíritu Santo,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Señor y dador de vida,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que procede del Padre y del Hijo,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que con el Padre y el Hijo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recibe una misma adoración y gloria,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y que habló por los profetas. </a:t>
            </a:r>
            <a:br>
              <a:rPr lang="es-ES" altLang="es-ES" sz="1600">
                <a:latin typeface="Comic Sans MS" panose="030F0702030302020204" pitchFamily="66" charset="0"/>
              </a:rPr>
            </a:b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Creo en la Iglesia,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que es una, santa, católica y apostólica.</a:t>
            </a:r>
            <a:br>
              <a:rPr lang="es-ES" altLang="es-ES" sz="1600">
                <a:latin typeface="Comic Sans MS" panose="030F0702030302020204" pitchFamily="66" charset="0"/>
              </a:rPr>
            </a:b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Confieso que hay un solo bautismo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para el perdón de los pecados. </a:t>
            </a:r>
            <a:br>
              <a:rPr lang="es-ES" altLang="es-ES" sz="1600">
                <a:latin typeface="Comic Sans MS" panose="030F0702030302020204" pitchFamily="66" charset="0"/>
              </a:rPr>
            </a:b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Espero la resurrección de los muertos </a:t>
            </a:r>
            <a:br>
              <a:rPr lang="es-ES" altLang="es-ES" sz="1600">
                <a:latin typeface="Comic Sans MS" panose="030F0702030302020204" pitchFamily="66" charset="0"/>
              </a:rPr>
            </a:br>
            <a:r>
              <a:rPr lang="es-ES" altLang="es-ES" sz="1600">
                <a:latin typeface="Comic Sans MS" panose="030F0702030302020204" pitchFamily="66" charset="0"/>
              </a:rPr>
              <a:t>y la vida del mundo futuro. </a:t>
            </a:r>
            <a:br>
              <a:rPr lang="es-ES" altLang="es-ES" sz="1600">
                <a:latin typeface="Comic Sans MS" panose="030F0702030302020204" pitchFamily="66" charset="0"/>
              </a:rPr>
            </a:br>
            <a:endParaRPr lang="es-ES" altLang="es-ES" sz="160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sz="1600" b="1">
                <a:latin typeface="Comic Sans MS" panose="030F0702030302020204" pitchFamily="66" charset="0"/>
              </a:rPr>
              <a:t>					  Amén</a:t>
            </a:r>
            <a:r>
              <a:rPr lang="es-ES" altLang="es-ES" sz="160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341" name="6 CuadroTexto">
            <a:extLst>
              <a:ext uri="{FF2B5EF4-FFF2-40B4-BE49-F238E27FC236}">
                <a16:creationId xmlns:a16="http://schemas.microsoft.com/office/drawing/2014/main" id="{C023DDD8-3903-5F9D-5412-569CCB40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22238"/>
            <a:ext cx="543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78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364088" y="261013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7971" y="681881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46721" y="787400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1468" y="476672"/>
            <a:ext cx="522266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3600" b="1" dirty="0">
                <a:latin typeface="Comic Sans MS" panose="030F0702030302020204" pitchFamily="66" charset="0"/>
              </a:rPr>
              <a:t>Anunciamos tu muerte, proclamamos tu Resurrección.</a:t>
            </a:r>
          </a:p>
          <a:p>
            <a:pPr marL="182880" indent="-182880" algn="ctr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89B85E-5047-CB61-E50C-77DEE1B5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75" y="1268760"/>
            <a:ext cx="292598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B8334-CDA4-A584-7FC0-5DEBC7C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99" y="4878309"/>
            <a:ext cx="3095576" cy="18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65DECB2A-F1BB-82F1-72F1-2602C35A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43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66843F4A-3DFB-DC18-1EA1-99CFF1B1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A7DF0769-B18C-80BE-6963-B0B22754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28CEB4-0428-8EE3-FED9-D02C1A31B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5126351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6A82D-A4E6-F20C-861C-D3E0AE84B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6238FA65-7D42-2FDC-B9B6-275E0EE7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 DOMINGO DEL TIEMPO ORDINARIO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6835E7-6434-2104-B5DB-3F967CCC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5" y="1484784"/>
            <a:ext cx="5544616" cy="3763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5947C9-FDB5-771B-C5AC-22923529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715164"/>
            <a:ext cx="28194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3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52C3-750C-8C1D-8F2C-5466629EE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6B2ED4F-2B31-24FA-1A5B-734A347B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48" y="327025"/>
            <a:ext cx="2265140" cy="660400"/>
          </a:xfrm>
        </p:spPr>
        <p:txBody>
          <a:bodyPr/>
          <a:lstStyle/>
          <a:p>
            <a:pPr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C36B7CB-838F-33E5-1374-99C784C9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AB267D7A-3F1E-23E6-A75A-E895FB73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1E3C2A0-B83A-F689-876F-76E8E2C9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3E159D-85EA-2838-34DD-566E8F21B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4A38-8612-BDBF-D319-F5A8B131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42FF9361-62B5-E434-3C2C-7D1CF9FE1B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FB3CE50E-AED3-9F8C-AAB2-0B91A914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A2D91656-B812-952E-DA7E-6EDDBA27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F2D1C1C6-2B44-4A5E-D9A5-985C87E43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28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2155A-61C7-FC50-9D94-FFAAE6F4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5859591F-E790-0B1D-C01F-B9A6ABF1D9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EAD9FA20-5263-F6C8-0A56-AD50EFDE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2B7B4E6D-C70F-655F-E1B5-BA306814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9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DDAE-D1B6-2EBB-A03D-1A523146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0434D7A-2246-5EF2-CC36-5588FB58E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91CF576B-98B3-A3F4-556E-61C646C6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1AB4365F-2FDA-9448-47BD-0A0ABF828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4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1E3D18C-A04D-B32F-E14F-6E1C81F8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B988C867-76E8-B6C4-472B-807413E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C9FA-8AFB-3E53-A95B-47DF96FF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E88B2FA-11C4-D243-D7B0-33DAF27BA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93880">
            <a:off x="5844451" y="2819971"/>
            <a:ext cx="4600742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7A59-92BE-028D-90D9-5A839536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07B7CA83-35AE-CD44-32C0-257E6153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71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E4368D88-0C44-4DD0-07CA-B780A385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699880E2-FBDD-3C81-DF2B-C66436AC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7EDAE10C-AD24-1F55-11CF-5E2E49E7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 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57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5A91F-8189-899D-79BB-97B0BB450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047AE367-A952-3B48-9140-630183490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7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30E1EAEB-3954-741E-99D6-5942AD64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A633ABC8-224D-D0C9-74CC-2C17F8DD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7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6BF47-3DF9-E2A1-5315-733361B3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FD4D2D8D-7E64-E9FC-D0CD-EC99B5D5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EC7A202D-7F0D-11E0-F4DD-1BB1EF8B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B0B7EECB-74FC-4F78-2CAB-9978FFFBD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36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21" y="126920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138283" y="352842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22910" y="310529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93FF546-53AD-66D2-983F-2F38D8D50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27" y="1557029"/>
            <a:ext cx="1879471" cy="38293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E7942-370A-8CC5-8B40-AD21F096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F7225BC7-816F-4709-563A-557C1463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 DOMINGO DEL TIEMPO ORDINARIO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33934F-EDF6-9485-6A80-5677541B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5" y="1484784"/>
            <a:ext cx="5544616" cy="3763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7FA523-0005-C844-1644-FDB7E69C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715164"/>
            <a:ext cx="28194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311A6745-46B7-D441-C9F8-340AFEBF97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A2D2994E-D755-AE34-30FB-B7D8B328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254010"/>
            <a:ext cx="5471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GLORIA AL SEÑOR</a:t>
            </a: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093BC4E2-00DD-F0EB-F949-55200403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567737" cy="5026766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PRIMERA LECTURA</a:t>
            </a:r>
            <a:r>
              <a:rPr lang="es-ES_tradnl" sz="3200" b="1" dirty="0">
                <a:latin typeface="Comic Sans MS" pitchFamily="66" charset="0"/>
              </a:rPr>
              <a:t>: </a:t>
            </a: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Libro de Levítico.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Tú eres mi refugio, me rodeas de cantos de liberación.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2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SEGUNDA LECTURA:</a:t>
            </a:r>
            <a:r>
              <a:rPr lang="es-ES_tradnl" sz="32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32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39712"/>
            <a:ext cx="3889375" cy="993775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ALELUYA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EC8240-F69A-D742-AB0B-0EFB8782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106655" cy="31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Marcos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89248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latin typeface="Comic Sans MS" pitchFamily="66" charset="0"/>
              </a:rPr>
              <a:t>La lepra se le quitó, y quedó limpio.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A112303-8EBF-D417-F987-1AC730CFE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5208"/>
            <a:ext cx="1163935" cy="23714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6ED50F-C1BB-FF5B-C8EA-B11C1834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8" y="1337338"/>
            <a:ext cx="7572890" cy="56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36A60-1D44-7DFF-803B-2E04A6B7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7CEC9C40-A2B0-48B3-2E12-1D099961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 DOMINGO DEL TIEMPO ORDINARIO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C1D14E-A79A-5BDC-9227-635E1EC2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5" y="1484784"/>
            <a:ext cx="5544616" cy="3763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952A4-2FCE-A872-2F18-0DFAAA37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715164"/>
            <a:ext cx="28194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45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12807</TotalTime>
  <Words>1845</Words>
  <Application>Microsoft Office PowerPoint</Application>
  <PresentationFormat>Presentación en pantalla (4:3)</PresentationFormat>
  <Paragraphs>278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ALELUYA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(Gasindur)</cp:lastModifiedBy>
  <cp:revision>1044</cp:revision>
  <dcterms:created xsi:type="dcterms:W3CDTF">2008-10-09T14:11:57Z</dcterms:created>
  <dcterms:modified xsi:type="dcterms:W3CDTF">2024-02-05T13:15:49Z</dcterms:modified>
</cp:coreProperties>
</file>