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7"/>
  </p:notesMasterIdLst>
  <p:sldIdLst>
    <p:sldId id="1416" r:id="rId2"/>
    <p:sldId id="1278" r:id="rId3"/>
    <p:sldId id="1298" r:id="rId4"/>
    <p:sldId id="890" r:id="rId5"/>
    <p:sldId id="260" r:id="rId6"/>
    <p:sldId id="1299" r:id="rId7"/>
    <p:sldId id="415" r:id="rId8"/>
    <p:sldId id="1020" r:id="rId9"/>
    <p:sldId id="339" r:id="rId10"/>
    <p:sldId id="914" r:id="rId11"/>
    <p:sldId id="1023" r:id="rId12"/>
    <p:sldId id="764" r:id="rId13"/>
    <p:sldId id="1301" r:id="rId14"/>
    <p:sldId id="1277" r:id="rId15"/>
    <p:sldId id="347" r:id="rId16"/>
    <p:sldId id="1028" r:id="rId17"/>
    <p:sldId id="348" r:id="rId18"/>
    <p:sldId id="349" r:id="rId19"/>
    <p:sldId id="1432" r:id="rId20"/>
    <p:sldId id="766" r:id="rId21"/>
    <p:sldId id="1433" r:id="rId22"/>
    <p:sldId id="1389" r:id="rId23"/>
    <p:sldId id="1390" r:id="rId24"/>
    <p:sldId id="1391" r:id="rId25"/>
    <p:sldId id="1307" r:id="rId26"/>
    <p:sldId id="1386" r:id="rId27"/>
    <p:sldId id="1385" r:id="rId28"/>
    <p:sldId id="1343" r:id="rId29"/>
    <p:sldId id="1429" r:id="rId30"/>
    <p:sldId id="1430" r:id="rId31"/>
    <p:sldId id="1431" r:id="rId32"/>
    <p:sldId id="1032" r:id="rId33"/>
    <p:sldId id="1290" r:id="rId34"/>
    <p:sldId id="1291" r:id="rId35"/>
    <p:sldId id="699" r:id="rId3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10/03/2024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CF5D3-4C77-8F5F-33BE-C6602E88D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0066A1ED-DEA6-B81E-7D72-7DAA68DEB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DD5327BA-2643-E4C6-FF2F-283E0D56AC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CCBA4CE0-680C-4CDF-4FFE-D8BD6A0ED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218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0982E50A-7560-4526-A3FB-037915B18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2637063A-6920-48B5-804C-D7F606EF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905B3696-0725-4915-83B0-194A9EB7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E69DE-FB6C-4C84-BC58-BAE523ED28F4}" type="slidenum">
              <a:rPr lang="es-ES" altLang="es-ES"/>
              <a:pPr/>
              <a:t>35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DF78B6-99F9-4BC5-96F2-7780C2C6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2C488DE-AD5A-4E70-A12A-E86242EE8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DC905C-FB85-44FB-BE7B-88BD1F3406F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005F3078-7789-411F-A2D3-253F5C5BEFA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8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  <p:sldLayoutId id="214748829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1816682" y="1628800"/>
            <a:ext cx="5510635" cy="38816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-4645025" y="404813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5DB6B341-476C-4847-61D4-6A76E2439CFE}"/>
              </a:ext>
            </a:extLst>
          </p:cNvPr>
          <p:cNvSpPr txBox="1">
            <a:spLocks/>
          </p:cNvSpPr>
          <p:nvPr/>
        </p:nvSpPr>
        <p:spPr bwMode="auto">
          <a:xfrm>
            <a:off x="9252520" y="5360965"/>
            <a:ext cx="551063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684568" y="74083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¡BIENVENIDOS! </a:t>
            </a:r>
          </a:p>
        </p:txBody>
      </p:sp>
    </p:spTree>
    <p:extLst>
      <p:ext uri="{BB962C8B-B14F-4D97-AF65-F5344CB8AC3E}">
        <p14:creationId xmlns:p14="http://schemas.microsoft.com/office/powerpoint/2010/main" val="287634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89 L -0.54723 0.041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162 L 0.52049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2 -0.00069 L -0.57691 -0.0256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11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texto">
            <a:extLst>
              <a:ext uri="{FF2B5EF4-FFF2-40B4-BE49-F238E27FC236}">
                <a16:creationId xmlns:a16="http://schemas.microsoft.com/office/drawing/2014/main" id="{3929DC64-F56E-474A-B7C2-A27C7D0DAAA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8625" y="857250"/>
            <a:ext cx="8329613" cy="5786438"/>
          </a:xfrm>
        </p:spPr>
        <p:txBody>
          <a:bodyPr/>
          <a:lstStyle/>
          <a:p>
            <a:pPr lvl="4">
              <a:buFont typeface="Arial" charset="0"/>
              <a:buNone/>
              <a:defRPr/>
            </a:pPr>
            <a:r>
              <a:rPr lang="es-ES" sz="1200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                </a:t>
            </a:r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tus manos está mi vida, Señor.</a:t>
            </a:r>
          </a:p>
          <a:p>
            <a:pPr>
              <a:buFont typeface="Arial" charset="0"/>
              <a:buNone/>
              <a:defRPr/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tus manos pongo mi existir.</a:t>
            </a:r>
          </a:p>
          <a:p>
            <a:pPr>
              <a:buFont typeface="Arial" charset="0"/>
              <a:buNone/>
              <a:defRPr/>
            </a:pPr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Hay que morir, para vivir.</a:t>
            </a:r>
          </a:p>
          <a:p>
            <a:pPr>
              <a:buFont typeface="Arial" charset="0"/>
              <a:buNone/>
              <a:defRPr/>
            </a:pPr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tus manos confío mi ser.</a:t>
            </a:r>
          </a:p>
          <a:p>
            <a:pPr>
              <a:buFont typeface="Arial" charset="0"/>
              <a:buNone/>
              <a:defRPr/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buFont typeface="Arial" charset="0"/>
              <a:buNone/>
              <a:defRPr/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el grano de trigo no muere, </a:t>
            </a:r>
          </a:p>
          <a:p>
            <a:pPr>
              <a:buFont typeface="Arial" charset="0"/>
              <a:buNone/>
              <a:defRPr/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no muere sólo quedará.</a:t>
            </a:r>
          </a:p>
          <a:p>
            <a:pPr>
              <a:buFont typeface="Arial" charset="0"/>
              <a:buNone/>
              <a:defRPr/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Pero si muere en abundancia dará</a:t>
            </a:r>
          </a:p>
          <a:p>
            <a:pPr>
              <a:buFont typeface="Arial" charset="0"/>
              <a:buNone/>
              <a:defRPr/>
            </a:pPr>
            <a:r>
              <a:rPr lang="es-E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fruto eterno que no morirá.</a:t>
            </a:r>
          </a:p>
          <a:p>
            <a:pPr>
              <a:buFont typeface="Arial" charset="0"/>
              <a:buNone/>
              <a:defRPr/>
            </a:pPr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Hay que morir, para vivir.</a:t>
            </a:r>
          </a:p>
          <a:p>
            <a:pPr>
              <a:buFont typeface="Arial" charset="0"/>
              <a:buNone/>
              <a:defRPr/>
            </a:pPr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Entre tus manos confío mi ser.</a:t>
            </a:r>
          </a:p>
          <a:p>
            <a:pPr>
              <a:buFont typeface="Arial" charset="0"/>
              <a:buNone/>
              <a:defRPr/>
            </a:pP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004" name="6 CuadroTexto">
            <a:extLst>
              <a:ext uri="{FF2B5EF4-FFF2-40B4-BE49-F238E27FC236}">
                <a16:creationId xmlns:a16="http://schemas.microsoft.com/office/drawing/2014/main" id="{342A0DA9-B671-33AB-C23A-ACB887F41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4279"/>
            <a:ext cx="5450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ENTRE TUS MANOS</a:t>
            </a:r>
          </a:p>
        </p:txBody>
      </p:sp>
      <p:pic>
        <p:nvPicPr>
          <p:cNvPr id="2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541F1500-9B3A-0A92-3792-0CF658BB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07130"/>
            <a:ext cx="3517851" cy="464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68C69D3-8CD4-BD75-1FD1-28A5785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364088" y="261013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>
            <a:extLst>
              <a:ext uri="{FF2B5EF4-FFF2-40B4-BE49-F238E27FC236}">
                <a16:creationId xmlns:a16="http://schemas.microsoft.com/office/drawing/2014/main" id="{B789EC13-F1DA-8656-D4D5-4EF64D09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F183CDAA-E5FF-053E-763F-24BA8FA8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ANTO ES EL SEÑOR</a:t>
            </a: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C7517866-963A-EE14-28D8-92FF100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7971" y="681881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F09EC0F3-8A1D-DE24-42D6-020D0EF3C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646721" y="787400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4608760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b="1" dirty="0">
                <a:solidFill>
                  <a:srgbClr val="9900FF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0CBFD8-760F-4E7E-A921-0087F7D7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3 CuadroTexto">
            <a:extLst>
              <a:ext uri="{FF2B5EF4-FFF2-40B4-BE49-F238E27FC236}">
                <a16:creationId xmlns:a16="http://schemas.microsoft.com/office/drawing/2014/main" id="{E2856A39-5DE0-4083-9F9E-C5E448FB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35844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01DBB55C-A44A-48EE-901E-EE7828C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DC652D5A-29AB-4BF4-B3C4-A5E9E637872E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35846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C31065A4-2917-469D-989B-741EC3A3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B47E077-020F-4A72-A968-9D5CD340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8" descr="http://www.waece.org/sabemos/imagenescomidas/ima_pan.gif">
            <a:extLst>
              <a:ext uri="{FF2B5EF4-FFF2-40B4-BE49-F238E27FC236}">
                <a16:creationId xmlns:a16="http://schemas.microsoft.com/office/drawing/2014/main" id="{7A33D5F8-1DE9-4993-A5F3-24B12469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F:\descarga.jpg">
            <a:extLst>
              <a:ext uri="{FF2B5EF4-FFF2-40B4-BE49-F238E27FC236}">
                <a16:creationId xmlns:a16="http://schemas.microsoft.com/office/drawing/2014/main" id="{F8F91C27-6E73-4A03-AF60-8FC7CD52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4A80273F-1A56-8D3D-9403-55285675C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ángulo 6">
            <a:extLst>
              <a:ext uri="{FF2B5EF4-FFF2-40B4-BE49-F238E27FC236}">
                <a16:creationId xmlns:a16="http://schemas.microsoft.com/office/drawing/2014/main" id="{63D04604-70FC-40E9-C212-7872F30BB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052736"/>
            <a:ext cx="77041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ten piedad de nosotros, ten piedad.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ten piedad de nosotros, ten piedad.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Cordero de Dios que quitas el pecado del mundo,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</a:rPr>
              <a:t>danos la paz, danos la paz, danos la paz.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EDD8D2-132B-C5BA-7591-5B2F2AA7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/>
          <a:lstStyle/>
          <a:p>
            <a:pPr algn="r" eaLnBrk="1" hangingPunct="1"/>
            <a:r>
              <a:rPr lang="es-ES" altLang="es-ES" b="1" u="sng" dirty="0">
                <a:solidFill>
                  <a:srgbClr val="9900FF"/>
                </a:solidFill>
                <a:latin typeface="Comic Sans MS" panose="030F0702030302020204" pitchFamily="66" charset="0"/>
                <a:ea typeface="+mn-ea"/>
                <a:cs typeface="+mn-cs"/>
              </a:rPr>
              <a:t>CORDERO DE DIOS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16ABB8C-2C03-1258-08E7-21BB58541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"/>
          <a:stretch/>
        </p:blipFill>
        <p:spPr bwMode="auto">
          <a:xfrm>
            <a:off x="2611239" y="3717032"/>
            <a:ext cx="340092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AE1271FF-5789-46B4-A4A6-242FFDF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sz="32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CUARENTA DÍAS CAMINANDO</a:t>
            </a:r>
            <a:endParaRPr lang="es-ES" altLang="es-ES" sz="32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4 CuadroTexto">
            <a:extLst>
              <a:ext uri="{FF2B5EF4-FFF2-40B4-BE49-F238E27FC236}">
                <a16:creationId xmlns:a16="http://schemas.microsoft.com/office/drawing/2014/main" id="{AFB4DD25-FABB-4BEC-A466-F7A11E16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196752"/>
            <a:ext cx="8389937" cy="37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Cuarenta días caminando      </a:t>
            </a:r>
            <a:r>
              <a:rPr lang="es-ES" altLang="es-E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¡Cuaresma!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hacia la Pascua de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comunidad te anima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 celebrar un nuevo cambio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en tu vida (bis)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65611A9-DAC7-4474-94E1-25D4900D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868144" y="2390754"/>
            <a:ext cx="3149600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estrella-imagen-animada-0093">
            <a:extLst>
              <a:ext uri="{FF2B5EF4-FFF2-40B4-BE49-F238E27FC236}">
                <a16:creationId xmlns:a16="http://schemas.microsoft.com/office/drawing/2014/main" id="{FC7A961A-FCB1-4606-8185-56E8127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9900FF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CCC71-886B-7028-B9F6-7302B6319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CA0DF-4F9D-66D5-B41A-14AD09735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81" y="868823"/>
            <a:ext cx="3970315" cy="56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CuadroTexto 1">
            <a:extLst>
              <a:ext uri="{FF2B5EF4-FFF2-40B4-BE49-F238E27FC236}">
                <a16:creationId xmlns:a16="http://schemas.microsoft.com/office/drawing/2014/main" id="{4260953A-FFB8-65E7-A85B-9B063055C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15" y="758089"/>
            <a:ext cx="4224166" cy="169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s-ES" altLang="es-ES" sz="2400" b="1" dirty="0">
                <a:solidFill>
                  <a:srgbClr val="9900FF"/>
                </a:solidFill>
                <a:latin typeface="Comic Sans MS" panose="030F0702030302020204" pitchFamily="66" charset="0"/>
              </a:rPr>
              <a:t>Juan 12 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Si el grano de trigo cae en tierra y muere, da mucho fruto.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0E979941-23EC-BE7E-A504-CEC0BD3F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9E680B7C-E94F-FC27-7D7A-8C4E8D28C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30932"/>
            <a:ext cx="8698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V DOMINGO DE CUARESMA</a:t>
            </a:r>
          </a:p>
        </p:txBody>
      </p:sp>
      <p:pic>
        <p:nvPicPr>
          <p:cNvPr id="5" name="Imagen 4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317E9E26-7D41-5A43-CFF4-626F431D9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025102"/>
            <a:ext cx="899592" cy="1832898"/>
          </a:xfrm>
          <a:prstGeom prst="rect">
            <a:avLst/>
          </a:prstGeom>
        </p:spPr>
      </p:pic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F78B0A7E-1320-925D-383F-46E8FCF5D75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9" y="2466183"/>
            <a:ext cx="3522121" cy="441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90599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DONA TU VIDA</a:t>
            </a:r>
          </a:p>
        </p:txBody>
      </p:sp>
      <p:sp>
        <p:nvSpPr>
          <p:cNvPr id="47107" name="CuadroTexto 1">
            <a:extLst>
              <a:ext uri="{FF2B5EF4-FFF2-40B4-BE49-F238E27FC236}">
                <a16:creationId xmlns:a16="http://schemas.microsoft.com/office/drawing/2014/main" id="{97E89A1F-06EF-4EB3-B7F0-9EAAA332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539552" y="836489"/>
            <a:ext cx="8362950" cy="54728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Una noche de sudores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con la barca en el mar,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mientras el cielo aclara ya,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mirabas tus redes vacías.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Pero hay alguien que te llama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 otros mares te enseñará,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en el corazón del hombre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sus redes echará.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5C321BF7-779C-4CF9-9AEA-78F1C5C35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49" y="1482602"/>
            <a:ext cx="3949082" cy="417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corazon-imagen-animada-0861">
            <a:extLst>
              <a:ext uri="{FF2B5EF4-FFF2-40B4-BE49-F238E27FC236}">
                <a16:creationId xmlns:a16="http://schemas.microsoft.com/office/drawing/2014/main" id="{43ACC8D3-5658-4A82-ADF4-F4F6423A7D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38127"/>
            <a:ext cx="8207375" cy="44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Dona toda tu vida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como María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al pie de la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 serás siervo de cada hombre,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siervo por amor,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sacerdote de la humanidad.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5" name="Imagen 4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317FDE8D-71D9-4729-982E-A1399F2D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77008"/>
            <a:ext cx="4931271" cy="521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60F51E83-0BAD-4DB2-8EFF-7660C92614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3439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Rectángulo">
            <a:extLst>
              <a:ext uri="{FF2B5EF4-FFF2-40B4-BE49-F238E27FC236}">
                <a16:creationId xmlns:a16="http://schemas.microsoft.com/office/drawing/2014/main" id="{7B48DBF4-F7CA-4E40-9308-749249F0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208963" cy="592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Caminabas en el silencio,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entre lágrimas esperando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que la semilla echada ya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cayera en la tierra buena.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Hoy tu corazón se alegra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porque el grano ha dorado ya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 madurado bajo el sol,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sólo queda recogerlo.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3200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9155" name="CuadroTexto 1">
            <a:extLst>
              <a:ext uri="{FF2B5EF4-FFF2-40B4-BE49-F238E27FC236}">
                <a16:creationId xmlns:a16="http://schemas.microsoft.com/office/drawing/2014/main" id="{606F3B9B-D0E9-4D82-9F4C-8683E2B0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8" name="Imagen 7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1DBBE175-6813-4278-A92C-074CDCF84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1731"/>
            <a:ext cx="4931271" cy="521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corazon-imagen-animada-0861">
            <a:extLst>
              <a:ext uri="{FF2B5EF4-FFF2-40B4-BE49-F238E27FC236}">
                <a16:creationId xmlns:a16="http://schemas.microsoft.com/office/drawing/2014/main" id="{ACA1B241-6465-4955-93EF-719AFD1607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38127"/>
            <a:ext cx="8207375" cy="44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Dona toda tu vida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como María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al pie de la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 serás siervo de cada hombre,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siervo por amor,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sacerdote de la humanidad.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5" name="Imagen 4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317FDE8D-71D9-4729-982E-A1399F2D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77008"/>
            <a:ext cx="4931271" cy="521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7DB48AE5-927A-4E8E-B218-203A37B50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005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6165304"/>
            <a:ext cx="3673475" cy="584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C548E5E-9065-86A3-AB47-12F6F4A43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85" y="1331799"/>
            <a:ext cx="6336704" cy="419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 Rectángulo">
            <a:extLst>
              <a:ext uri="{FF2B5EF4-FFF2-40B4-BE49-F238E27FC236}">
                <a16:creationId xmlns:a16="http://schemas.microsoft.com/office/drawing/2014/main" id="{6D739174-A4C7-0A57-D562-2D5E816B9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463" y="400596"/>
            <a:ext cx="665388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54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¡Gracias mi Dios!</a:t>
            </a:r>
          </a:p>
        </p:txBody>
      </p:sp>
    </p:spTree>
    <p:extLst>
      <p:ext uri="{BB962C8B-B14F-4D97-AF65-F5344CB8AC3E}">
        <p14:creationId xmlns:p14="http://schemas.microsoft.com/office/powerpoint/2010/main" val="1348349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DFB9C7E-DA05-6E13-70C2-62F43079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60" y="183614"/>
            <a:ext cx="2265140" cy="660400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ES" sz="44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VENGO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1016000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palabras que deba callar,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no hay motivos para no cantar.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Hoy he sentido la presencia de Dios,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pues soy más fuerte, hoy tengo su amor.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F960A14A-F74F-0AA9-7809-4FC89ED2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052089" cy="43851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1B3A08-CE14-2B46-64D1-BF74E544F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0961" flipV="1">
            <a:off x="6883298" y="2410213"/>
            <a:ext cx="1036718" cy="5301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Tengo una cosa que te quiero contar,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hay un planeta que debemos cuidar.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casa, Dios nos la regaló,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en tu mano está dejarla aún mejor.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I Domingo del Tiempo Ordinario (Ciclo A) | Archidiócesis de Sevilla">
            <a:extLst>
              <a:ext uri="{FF2B5EF4-FFF2-40B4-BE49-F238E27FC236}">
                <a16:creationId xmlns:a16="http://schemas.microsoft.com/office/drawing/2014/main" id="{7C4FC684-665A-AD07-C22B-24205D51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6F4"/>
              </a:clrFrom>
              <a:clrTo>
                <a:srgbClr val="F7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284268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f de burbujas">
            <a:extLst>
              <a:ext uri="{FF2B5EF4-FFF2-40B4-BE49-F238E27FC236}">
                <a16:creationId xmlns:a16="http://schemas.microsoft.com/office/drawing/2014/main" id="{58F82D07-FFBF-7A1A-809C-4E8997FCE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4"/>
          <a:stretch/>
        </p:blipFill>
        <p:spPr bwMode="auto">
          <a:xfrm rot="19238208">
            <a:off x="6689576" y="1408999"/>
            <a:ext cx="1038027" cy="69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7856"/>
            <a:ext cx="7763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V DOMINGO DE CUARESMA</a:t>
            </a:r>
          </a:p>
        </p:txBody>
      </p:sp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A01C9E5-0F8D-79B9-25EA-C57497903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469313" cy="315841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5EBE406-8BEF-B729-DE73-4A6D70FFD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35742"/>
            <a:ext cx="4091840" cy="582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14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Si eres valiente este es tu lugar,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un sitio nuevo para la libertad.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Aquí no importa tu condición,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ya que Él te quiere tal cual te creó.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salvar.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B5B56888-785B-2977-70B9-CCBE598743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9410"/>
            <a:ext cx="2996158" cy="5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84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78E17EE8-05EF-6BD3-B408-3C5854C48E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4311" y="620688"/>
            <a:ext cx="8496300" cy="507729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Dame tu mano, ya no hay marcha atrás.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Es nuestra historia la vamos a cambiar.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El sol que brilla para todos salió,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dirty="0">
                <a:latin typeface="Comic Sans MS" pitchFamily="66" charset="0"/>
              </a:rPr>
              <a:t>grita y haz ruido, tú eres su voz.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400" dirty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vengo con el corazón bien lleno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de esperanza y de mil sueños,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hoy es día para amar.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quiero gritarle al mundo entero 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que hay un Dios verdadero</a:t>
            </a:r>
          </a:p>
          <a:p>
            <a:pPr marL="274320" indent="-27432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y que nos vino a salvar (BIS)</a:t>
            </a:r>
          </a:p>
        </p:txBody>
      </p:sp>
      <p:sp>
        <p:nvSpPr>
          <p:cNvPr id="37893" name="CuadroTexto 1">
            <a:extLst>
              <a:ext uri="{FF2B5EF4-FFF2-40B4-BE49-F238E27FC236}">
                <a16:creationId xmlns:a16="http://schemas.microsoft.com/office/drawing/2014/main" id="{D16C42AF-4F1A-8892-3329-D531D3DC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30932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4/4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San Ginés de Padriñán: Domingo XXXIII del T.Ordinario. Día de la ...">
            <a:extLst>
              <a:ext uri="{FF2B5EF4-FFF2-40B4-BE49-F238E27FC236}">
                <a16:creationId xmlns:a16="http://schemas.microsoft.com/office/drawing/2014/main" id="{C47D953B-1160-C039-255D-0B10A0939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5296" b="2735"/>
          <a:stretch/>
        </p:blipFill>
        <p:spPr bwMode="auto">
          <a:xfrm>
            <a:off x="5217597" y="1844824"/>
            <a:ext cx="3926403" cy="260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09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F3E524E-10EB-450D-8796-BE51EE71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14301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MI DIOS HERMANO</a:t>
            </a:r>
            <a:endParaRPr lang="es-ES" altLang="es-ES" b="1" dirty="0">
              <a:solidFill>
                <a:srgbClr val="9900FF"/>
              </a:solidFill>
            </a:endParaRPr>
          </a:p>
        </p:txBody>
      </p:sp>
      <p:sp>
        <p:nvSpPr>
          <p:cNvPr id="45059" name="Rectángulo 7">
            <a:extLst>
              <a:ext uri="{FF2B5EF4-FFF2-40B4-BE49-F238E27FC236}">
                <a16:creationId xmlns:a16="http://schemas.microsoft.com/office/drawing/2014/main" id="{EB04B956-E959-4D8E-8B8C-B6C74A0F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96938"/>
            <a:ext cx="900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Así dame la mano y no me dejes atrás;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andar contigo todo el camino que tengo que andar.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así, siempre mi amigo, siempre contigo podré contar.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 prometo serte fiel y hacer de ti mi fe.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060" name="CuadroTexto 5">
            <a:extLst>
              <a:ext uri="{FF2B5EF4-FFF2-40B4-BE49-F238E27FC236}">
                <a16:creationId xmlns:a16="http://schemas.microsoft.com/office/drawing/2014/main" id="{B1548DD9-6332-4F90-84CD-13CF436E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5061" name="Imagen 4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BCCBC9DD-6ECB-4815-8CEE-A73B9766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5290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456A5BE8-2092-4A28-9B86-708D0BB83B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DB2957-14B4-4F55-A504-480546DF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92150"/>
            <a:ext cx="7777163" cy="280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flor en cada esquina a tu lado plantaré,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estrella que sonría cuando vaya a amanecer,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acariciaré la vida como si fuera a terminar,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allí donde el hombre viva es allí donde estarás. 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741A85-33DB-41C1-98CD-AF24F801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6084" name="Imagen 6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04B8415A-CDE3-4EDC-822A-EB0F4A50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4575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8717036F-0FEC-4CB3-A179-5C9F25544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ángulo 4">
            <a:extLst>
              <a:ext uri="{FF2B5EF4-FFF2-40B4-BE49-F238E27FC236}">
                <a16:creationId xmlns:a16="http://schemas.microsoft.com/office/drawing/2014/main" id="{87FFFBC1-858B-48F9-BEEF-D521C225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8800"/>
            <a:ext cx="77771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hermano, mi dios obrero,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minero,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montañas, en las empresas,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esquinas, en las acequias.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barro, no un dios de feria,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templo de oro embriagado.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hermano,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han hecho astillas de tu madero.</a:t>
            </a:r>
          </a:p>
        </p:txBody>
      </p:sp>
      <p:sp>
        <p:nvSpPr>
          <p:cNvPr id="47107" name="CuadroTexto 5">
            <a:extLst>
              <a:ext uri="{FF2B5EF4-FFF2-40B4-BE49-F238E27FC236}">
                <a16:creationId xmlns:a16="http://schemas.microsoft.com/office/drawing/2014/main" id="{2145F530-EF96-4672-B4F4-3939F79B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7108" name="Imagen 3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D31DD4F8-FBF7-49A5-8643-ACA048C5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7025"/>
            <a:ext cx="313213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razon-imagen-animada-0861">
            <a:extLst>
              <a:ext uri="{FF2B5EF4-FFF2-40B4-BE49-F238E27FC236}">
                <a16:creationId xmlns:a16="http://schemas.microsoft.com/office/drawing/2014/main" id="{8A91954C-1DA7-45A9-9E6A-5AD3E975E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89" y="357187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Título">
            <a:extLst>
              <a:ext uri="{FF2B5EF4-FFF2-40B4-BE49-F238E27FC236}">
                <a16:creationId xmlns:a16="http://schemas.microsoft.com/office/drawing/2014/main" id="{0ECA6F79-1026-42E4-A9E3-177B981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4400" dirty="0">
                <a:solidFill>
                  <a:srgbClr val="9900FF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0596A13-C1BD-423E-A762-60FB11686069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C1F3002-A98C-D0C4-7D7D-0A72688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59E3CE2-AF00-AC1A-7856-E3546E2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BF6D16AE-026B-E966-851F-DC1152C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96988"/>
            <a:ext cx="8229600" cy="48688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ESCUCHA TÚ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9058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88912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744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Libro de Jeremías.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Oh, Dios, crea en mí un corazón puro.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Carta a los Hebreos.</a:t>
            </a:r>
            <a:endParaRPr lang="es-ES_tradnl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724128" y="3774939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39" y="3788717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21C7FD-738E-61A5-6E32-4FD2DEA6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81" y="868823"/>
            <a:ext cx="3970315" cy="56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15" y="758089"/>
            <a:ext cx="4224166" cy="169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es-ES" altLang="es-ES" sz="2400" b="1" dirty="0">
                <a:solidFill>
                  <a:srgbClr val="9900FF"/>
                </a:solidFill>
                <a:latin typeface="Comic Sans MS" panose="030F0702030302020204" pitchFamily="66" charset="0"/>
              </a:rPr>
              <a:t>Juan 12 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Si el grano de trigo cae en tierra y muere, da mucho fruto.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30932"/>
            <a:ext cx="8698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V DOMINGO DE CUARESMA</a:t>
            </a:r>
          </a:p>
        </p:txBody>
      </p:sp>
      <p:pic>
        <p:nvPicPr>
          <p:cNvPr id="5" name="Imagen 4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30C9A545-673F-CF89-0413-E71C54EAD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025102"/>
            <a:ext cx="899592" cy="1832898"/>
          </a:xfrm>
          <a:prstGeom prst="rect">
            <a:avLst/>
          </a:prstGeom>
        </p:spPr>
      </p:pic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197D1B5-1E20-EDF0-F95A-5365EA8C24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99" y="2466183"/>
            <a:ext cx="3522121" cy="44139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4 Rectángulo">
            <a:extLst>
              <a:ext uri="{FF2B5EF4-FFF2-40B4-BE49-F238E27FC236}">
                <a16:creationId xmlns:a16="http://schemas.microsoft.com/office/drawing/2014/main" id="{09588450-CEC8-F0E2-C511-B4445B3C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709613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"Creo en un solo Dios,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Padre todopoderoso,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Creador del cielo y de la tierra,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todo lo visible y lo invisible.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un solo Señor, Jesucristo,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Hijo único de Dios,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nacido del Padre antes de todos los siglos: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Dios de Dios, Luz de Luz,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Dios verdadero de Dios verdadero,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engendrado, no creado,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la misma naturaleza del Padre,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por quien todo fue hecho;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por nosotros lo hombres,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nuestra salvación  bajó del cielo,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obra del Espíritu Santo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 encarnó de María, la Virgen,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se hizo hombre;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por nuestra causa fue crucificado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en tiempos de Poncio Pilato;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padeció y fue sepultado,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resucitó al tercer día, según las Escrituras,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1011" name="Picture 3">
            <a:extLst>
              <a:ext uri="{FF2B5EF4-FFF2-40B4-BE49-F238E27FC236}">
                <a16:creationId xmlns:a16="http://schemas.microsoft.com/office/drawing/2014/main" id="{F9472322-D9F9-9FCE-DB3A-897B99F94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76672"/>
            <a:ext cx="1511796" cy="17082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4340" name="5 Rectángulo">
            <a:extLst>
              <a:ext uri="{FF2B5EF4-FFF2-40B4-BE49-F238E27FC236}">
                <a16:creationId xmlns:a16="http://schemas.microsoft.com/office/drawing/2014/main" id="{7E5392DD-27A6-41E1-27B3-B1928D6C5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13" y="404813"/>
            <a:ext cx="4068762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subió al cielo,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está sentado a la derecha del Padre;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de nuevo vendrá con gloria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para juzgar a vivos y muertos,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su reino no tendrá fin.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el Espíritu Santo,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Señor y dador de vida,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procede del Padre y del Hijo,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con el Padre y el Hijo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recibe una misma adoración y gloria,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que habló por los profetas.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Creo en la Iglesia,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que es una, santa, católica y apostólica.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Confieso que hay un solo bautismo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para el perdón de los pecados.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Espero la resurrección de los muertos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la vida del mundo futuro. </a:t>
            </a:r>
            <a:b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					  Amén</a:t>
            </a:r>
            <a:r>
              <a:rPr kumimoji="0" lang="es-ES" alt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3D2AF4-95BD-4A27-1364-5CE947C57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848" y="-27384"/>
            <a:ext cx="8229600" cy="857250"/>
          </a:xfrm>
        </p:spPr>
        <p:txBody>
          <a:bodyPr/>
          <a:lstStyle/>
          <a:p>
            <a:pPr eaLnBrk="1" hangingPunct="1"/>
            <a:r>
              <a:rPr lang="es-ES" altLang="es-ES" sz="2800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Nicea - Constantinopla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8945</TotalTime>
  <Words>1767</Words>
  <Application>Microsoft Office PowerPoint</Application>
  <PresentationFormat>Presentación en pantalla (4:3)</PresentationFormat>
  <Paragraphs>281</Paragraphs>
  <Slides>35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7" baseType="lpstr">
      <vt:lpstr>Arial</vt:lpstr>
      <vt:lpstr>Baskerville Old Face</vt:lpstr>
      <vt:lpstr>Bodoni MT Black</vt:lpstr>
      <vt:lpstr>Calibri</vt:lpstr>
      <vt:lpstr>Comic Sans MS</vt:lpstr>
      <vt:lpstr>Open Sans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CUARENTA DÍAS CAMINANDO</vt:lpstr>
      <vt:lpstr>Presentación de PowerPoint</vt:lpstr>
      <vt:lpstr>ESCUCHA TÚ LA PALABRA</vt:lpstr>
      <vt:lpstr>LITURGIA DE LA PALABRA</vt:lpstr>
      <vt:lpstr>Presentación de PowerPoint</vt:lpstr>
      <vt:lpstr>CREDO de los apóstoles</vt:lpstr>
      <vt:lpstr>CREDO de Nicea - Constantinopla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CORDERO DE DIOS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VENGO</vt:lpstr>
      <vt:lpstr>Presentación de PowerPoint</vt:lpstr>
      <vt:lpstr>Presentación de PowerPoint</vt:lpstr>
      <vt:lpstr>Presentación de PowerPoint</vt:lpstr>
      <vt:lpstr>MI DIOS HERMANO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de la Fuente</cp:lastModifiedBy>
  <cp:revision>820</cp:revision>
  <dcterms:created xsi:type="dcterms:W3CDTF">2008-10-09T14:11:57Z</dcterms:created>
  <dcterms:modified xsi:type="dcterms:W3CDTF">2024-03-10T17:43:17Z</dcterms:modified>
</cp:coreProperties>
</file>