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8"/>
  </p:notesMasterIdLst>
  <p:sldIdLst>
    <p:sldId id="379" r:id="rId2"/>
    <p:sldId id="1296" r:id="rId3"/>
    <p:sldId id="956" r:id="rId4"/>
    <p:sldId id="957" r:id="rId5"/>
    <p:sldId id="898" r:id="rId6"/>
    <p:sldId id="1146" r:id="rId7"/>
    <p:sldId id="1016" r:id="rId8"/>
    <p:sldId id="907" r:id="rId9"/>
    <p:sldId id="1410" r:id="rId10"/>
    <p:sldId id="1407" r:id="rId11"/>
    <p:sldId id="1306" r:id="rId12"/>
    <p:sldId id="1307" r:id="rId13"/>
    <p:sldId id="1292" r:id="rId14"/>
    <p:sldId id="1023" r:id="rId15"/>
    <p:sldId id="764" r:id="rId16"/>
    <p:sldId id="1387" r:id="rId17"/>
    <p:sldId id="1336" r:id="rId18"/>
    <p:sldId id="1277" r:id="rId19"/>
    <p:sldId id="1447" r:id="rId20"/>
    <p:sldId id="1028" r:id="rId21"/>
    <p:sldId id="348" r:id="rId22"/>
    <p:sldId id="349" r:id="rId23"/>
    <p:sldId id="1381" r:id="rId24"/>
    <p:sldId id="1398" r:id="rId25"/>
    <p:sldId id="766" r:id="rId26"/>
    <p:sldId id="1448" r:id="rId27"/>
    <p:sldId id="1222" r:id="rId28"/>
    <p:sldId id="1223" r:id="rId29"/>
    <p:sldId id="1224" r:id="rId30"/>
    <p:sldId id="1403" r:id="rId31"/>
    <p:sldId id="744" r:id="rId32"/>
    <p:sldId id="1404" r:id="rId33"/>
    <p:sldId id="1405" r:id="rId34"/>
    <p:sldId id="1353" r:id="rId35"/>
    <p:sldId id="1354" r:id="rId36"/>
    <p:sldId id="1304" r:id="rId3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2" d="100"/>
          <a:sy n="72" d="100"/>
        </p:scale>
        <p:origin x="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593C8A3A-3957-41C1-9514-B7ECD4C749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9F56035D-C417-42C2-AD03-27FC97B1373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C174C20-E7C4-4732-866B-762DBB44F25D}" type="datetimeFigureOut">
              <a:rPr lang="es-ES"/>
              <a:pPr>
                <a:defRPr/>
              </a:pPr>
              <a:t>17/05/2024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9CC580B-C122-4D35-9604-C204097A4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2F96C20A-49FF-435A-839E-96EE5CA72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355837DF-70A4-4BDD-8F49-579B726A89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CFC211C-6B40-4AA9-89AC-5C3981387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86FA41-FB96-49EB-9E0A-FCC6B0C5E2E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dirty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9DA3FD-698E-4F43-A148-2BBEC0326294}" type="slidenum">
              <a:rPr lang="es-ES_tradnl" altLang="es-ES" smtClean="0">
                <a:latin typeface="Times New Roman" panose="02020603050405020304" pitchFamily="18" charset="0"/>
              </a:rPr>
              <a:pPr/>
              <a:t>1</a:t>
            </a:fld>
            <a:endParaRPr lang="es-ES_tradnl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5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C784FC20-FDE9-4E0F-AB9A-E1CF959A5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54C3A58B-9D2D-4A0C-BCFF-89458C675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FF04C1D-BDCA-467C-929D-31A6B1614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8BB1D64-ACB0-48C8-8719-617B276574C8}" type="slidenum">
              <a:rPr lang="es-ES" altLang="es-ES" smtClean="0">
                <a:solidFill>
                  <a:srgbClr val="000000"/>
                </a:solidFill>
              </a:rPr>
              <a:pPr/>
              <a:t>2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BB414FFC-C57B-4847-60C8-98B550657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44F505B4-A528-6108-F3AA-6AEB1335CD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CF53CF8F-2FC8-D71D-4D52-F7AB49F91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8AEE56CC-3C82-4993-A6A4-9BEAD58F0D5C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A50B5684-E138-4F95-B029-225ABC09B0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C8BB2FFC-F778-4D95-9EDA-5CC4F23E35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B93B0334-E81C-4F6E-BE50-6EC220D416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8151F4-24B2-4ECB-A770-65C5BD0B823B}" type="slidenum">
              <a:rPr lang="es-ES" altLang="es-ES" smtClean="0"/>
              <a:pPr/>
              <a:t>36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67B704C-8506-4BAC-9919-103B1516CF4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2B48085B-3267-4A44-B36C-C2448333E4DB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50D02908-B99D-4822-B6B0-878AC51B33A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282A9D8C-A439-4A16-A8E3-21FC5B32F71D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C41F875-B5DA-49C7-9DA2-71C700766A50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895DEB7A-1E98-4B16-8FE6-2C282241646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E0496438-650D-42CA-B504-EF3EBF2C8248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3CE31F9D-6FE4-4919-B242-8F80C5C8C0BF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30D2C6E1-FCB2-4421-9714-E5DCA0E3F9A4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E92E41F1-E27A-4C1F-B5C2-5D2838F0FD8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EBE8FA9-8F31-462A-BFC5-D9A0F8979330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9DBF350-E757-4BA3-BF32-41947776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1463AC1-B5CF-4B05-AB35-77DDB621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256C3BB-FB66-4C66-A4E1-422BB66E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8147-B7E6-4C70-9763-C5A18D8C481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8693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ECA01-8C96-4747-8CBC-F75B01DA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A2C08-EB89-468C-A6D6-99F6A1CE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E7E4D-FADC-4337-A758-54F186F1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1755-5E26-4698-A932-79C1088FB34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973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1881A89-9512-4EB7-9A35-74AEB0AAB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E660DC0E-3FD3-4675-96AD-E5630D1A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7674005-E728-45EE-9EB0-CB8C170ADF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2BC8DE-6C2E-40C3-9B36-F585D338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942D2-DFDE-40D6-903D-A27A0CBEBE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C330D-C4B8-46B4-9256-4474CB528E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7805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BEA26-A706-4FBE-983C-FAA19774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A3916-79B6-4A9E-8446-DAB5EFBE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95ACC-E012-44C8-826B-9D9B13F3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3CB64-3800-4887-B904-3FC3A1C11CE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935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B2B1436E-18B4-4548-A511-753B5A490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C814F505-A523-43D9-8BF0-0E861F570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7F44E7-F8B9-4100-B6AB-6C376B413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13EFB8-0904-4DAD-91F0-D4F2D44D11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D1E99D-0F6C-4270-B145-6B83A31824C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42A0-4039-4903-BF9F-0E99A02F7A5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92160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508066E-5D69-40C2-BE46-386BA23D74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982FE-4880-4D1C-AD9E-B9CF46E872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CAEB99-6FC7-46E1-AE29-F866AFE401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6311-4B00-42A6-BB2E-FF2E37B7E1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32033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41E2B-F8E3-4FDF-839A-42EFFDC0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7F6AD-507E-4C47-8ED7-955BD8E3A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3BF7C-D34A-4BAB-AF4C-BAAA9044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02D24-7FA7-46E2-8F61-204DD600407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04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F64D-1CBB-4744-9444-C103396DB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5DAF-A3D5-4B7A-B950-DC4414D2E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91133-53C0-44F3-9F31-8B99576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02E5-6F2A-4949-9EF5-0A477FAC135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99349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F814A188-57D2-4D4F-9E91-C982C5FFC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B2615A3-82E2-476F-A2CF-6B0A06337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29BAC-088D-4873-A668-DDBDBFA2A7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EE095ADD-8799-4949-9074-46324B6FF43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28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D735804-EA0A-49FB-9C88-FD73D3F9E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110A9F4-DCA6-4CDE-898A-0E8B29410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1F2C-8DEA-4114-BE2D-07BD07C5C3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15686427-4B96-4197-A192-178A4CA424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0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68348-930E-43ED-9B92-EBB00136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4DD1E-CF3C-4D48-9F04-45D41B4C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1C8A8-2CA7-4861-B05D-43E86D39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31D3-5A2B-4671-B7F4-37FDCEAF41A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6436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79DE4-B85B-4C7E-982F-1E8BB596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7DA2E-9177-4009-9B5A-60C8C6A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34C2-151A-4659-8F39-145E739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0AA4-2F07-43F6-8FC3-C455732D7D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12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D42137-57B8-4033-9BF1-4103C3AD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BE1FAB-1526-4047-9C73-81E6C786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2E374E-9C14-4A63-A1B7-84F42F3A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79AE-9789-44E4-B12A-81F444B9B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24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13B4F0-7859-4D8D-96F9-A5CA6E684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7994A-4D6B-4D7C-A9C6-83B0416E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21ACD3-C324-4CE6-9FB6-22300688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3031A-9599-4874-A9EB-6160EAA8B56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56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C06679A-43A9-4030-A013-6EFECD3D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52B34-E443-4126-9CD6-28E4C336D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75CE38-88D9-49EF-9CDF-6D4FF53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B5D9D-01E1-4384-8A54-E7108217D6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20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51598E-0F2B-4928-AEF1-6E4B7D33D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D1733-D754-4D9D-83CC-069AAE85D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CB58A8-475F-4D3E-95A6-D23ECD26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8B16-B233-4DF8-A8D0-EDB2288724C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2360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370BF2-4C80-4865-B092-D338783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CA0FCC-8E1D-4349-9EDE-09B5A8C0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ACCAC2-0EAC-4F56-815B-7CD49D80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38240-CB26-4659-8904-A3FE5F9DA4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0468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075FBF-4D55-486C-97FA-DCCA59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CE993C-ADA8-44D9-8A94-998D206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93C57D-557E-4F39-923F-0F369A75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94B9-C1C7-4654-AC21-219722CFF7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328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4E74F759-56D1-42DD-B7FF-E6A5BC8BB3C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DE9512-79D7-48DF-B576-257081C46439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99D2A9-63FE-4EDD-A7B1-ABED49E98D8F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4EDBEDF-DEB3-4ADA-9064-EF97F9CCC60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2A83288-9091-4793-9A1E-9720618AD3E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FBBE9E3-8270-46E8-BF4C-B2752EFF7E3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C08AF1C-C9C1-4715-8AFE-3E3E4B615C6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833B39A-5DCA-47DE-AF2F-668DF773E0A6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736BB23-D85E-491D-A215-0C3C1781B07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8E481B0-64B2-4F56-AD0C-69C5CDD9B6F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D99D4B4-56E5-48A4-A428-A7EE48322269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FC0EC35D-1FE0-4DB5-BB9D-77096910D2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ED15CD0-C26A-4FF6-B042-F6B643E907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84C8-2893-49B4-95E3-253B142B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E61F-737F-41DD-B0B6-2156C4055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86F5E-B5D7-435F-B132-9476E5C20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84E19B24-01CB-486E-9D15-6F945FCEA8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16 CuadroTexto"/>
          <p:cNvSpPr txBox="1">
            <a:spLocks noChangeArrowheads="1"/>
          </p:cNvSpPr>
          <p:nvPr/>
        </p:nvSpPr>
        <p:spPr bwMode="auto">
          <a:xfrm>
            <a:off x="5625874" y="6096081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</a:t>
            </a:r>
            <a:r>
              <a:rPr lang="es-ES_tradnl" altLang="es-ES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s-ES" sz="1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www.cristoredentor.info</a:t>
            </a:r>
            <a:endParaRPr lang="es-ES" altLang="es-ES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3" name="19 CuadroTexto"/>
          <p:cNvSpPr txBox="1">
            <a:spLocks noChangeArrowheads="1"/>
          </p:cNvSpPr>
          <p:nvPr/>
        </p:nvSpPr>
        <p:spPr bwMode="auto">
          <a:xfrm>
            <a:off x="0" y="6416680"/>
            <a:ext cx="51475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1600" b="1" dirty="0">
                <a:solidFill>
                  <a:srgbClr val="FFFF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</a:t>
            </a:r>
            <a:r>
              <a:rPr lang="es-ES_tradnl" altLang="es-ES" sz="1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va-cristoredentor@archivalladolid.org</a:t>
            </a:r>
            <a:endParaRPr lang="es-ES" altLang="es-ES" sz="1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4301353" y="6403547"/>
            <a:ext cx="5292080" cy="338554"/>
            <a:chOff x="744754" y="4025092"/>
            <a:chExt cx="5292080" cy="338554"/>
          </a:xfrm>
        </p:grpSpPr>
        <p:sp>
          <p:nvSpPr>
            <p:cNvPr id="27" name="16 CuadroTexto"/>
            <p:cNvSpPr txBox="1">
              <a:spLocks noChangeArrowheads="1"/>
            </p:cNvSpPr>
            <p:nvPr/>
          </p:nvSpPr>
          <p:spPr bwMode="auto">
            <a:xfrm>
              <a:off x="744754" y="4025092"/>
              <a:ext cx="52920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es-ES" sz="1600" dirty="0">
                  <a:solidFill>
                    <a:srgbClr val="FFCC00"/>
                  </a:solidFill>
                  <a:latin typeface="Comic Sans MS" panose="030F0702030302020204" pitchFamily="66" charset="0"/>
                </a:rPr>
                <a:t>         </a:t>
              </a:r>
              <a:r>
                <a:rPr lang="es-ES_tradnl" altLang="es-ES" sz="1600" b="1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www.instagram.com/cristoredentorva </a:t>
              </a:r>
              <a:endParaRPr lang="es-ES" altLang="es-ES" sz="1600" b="1" dirty="0">
                <a:solidFill>
                  <a:srgbClr val="FFFF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794" y="4080079"/>
              <a:ext cx="225031" cy="244230"/>
            </a:xfrm>
            <a:prstGeom prst="rect">
              <a:avLst/>
            </a:prstGeom>
          </p:spPr>
        </p:pic>
      </p:grp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8" t="21772"/>
          <a:stretch/>
        </p:blipFill>
        <p:spPr>
          <a:xfrm>
            <a:off x="5859853" y="1220905"/>
            <a:ext cx="3068537" cy="4875176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5" r="1901" b="76828"/>
          <a:stretch/>
        </p:blipFill>
        <p:spPr>
          <a:xfrm>
            <a:off x="6106268" y="138157"/>
            <a:ext cx="2592288" cy="949594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" t="14781" r="49063" b="755"/>
          <a:stretch/>
        </p:blipFill>
        <p:spPr>
          <a:xfrm>
            <a:off x="215610" y="3316280"/>
            <a:ext cx="2250891" cy="2435062"/>
          </a:xfrm>
          <a:prstGeom prst="rect">
            <a:avLst/>
          </a:prstGeom>
          <a:ln w="38100">
            <a:solidFill>
              <a:srgbClr val="0033CC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0" t="17029" r="1401" b="14673"/>
          <a:stretch/>
        </p:blipFill>
        <p:spPr>
          <a:xfrm>
            <a:off x="2466501" y="3325056"/>
            <a:ext cx="2928276" cy="2426286"/>
          </a:xfrm>
          <a:prstGeom prst="rect">
            <a:avLst/>
          </a:prstGeom>
          <a:ln w="38100">
            <a:solidFill>
              <a:srgbClr val="0033CC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5016" r="4317" b="87919"/>
          <a:stretch/>
        </p:blipFill>
        <p:spPr>
          <a:xfrm>
            <a:off x="238363" y="5770746"/>
            <a:ext cx="5156414" cy="545338"/>
          </a:xfrm>
          <a:prstGeom prst="rect">
            <a:avLst/>
          </a:prstGeom>
          <a:ln w="38100">
            <a:solidFill>
              <a:srgbClr val="0033CC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23400" r="4326" b="6602"/>
          <a:stretch/>
        </p:blipFill>
        <p:spPr>
          <a:xfrm>
            <a:off x="611560" y="83894"/>
            <a:ext cx="4572414" cy="3131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081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6" y="6341257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Juan 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26560"/>
            <a:ext cx="8496944" cy="1522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Como el Padre me ha enviado, así también os envío yo;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recibid el Espíritu Santo.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3"/>
            <a:ext cx="9099985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sz="4000" b="1" u="sng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DOMINGO DE PENTECOSTES</a:t>
            </a:r>
            <a:endParaRPr lang="es-ES" altLang="es-ES" sz="4000" b="1" u="sng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6" descr="Corazones en red » Último Domingo de Pascua: PENTECOSTÉS">
            <a:extLst>
              <a:ext uri="{FF2B5EF4-FFF2-40B4-BE49-F238E27FC236}">
                <a16:creationId xmlns:a16="http://schemas.microsoft.com/office/drawing/2014/main" id="{5EF80917-7F64-37D2-8114-C10285C6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0900"/>
            <a:ext cx="3997310" cy="40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strella-imagen-animada-0093">
            <a:extLst>
              <a:ext uri="{FF2B5EF4-FFF2-40B4-BE49-F238E27FC236}">
                <a16:creationId xmlns:a16="http://schemas.microsoft.com/office/drawing/2014/main" id="{E8F8C54C-63AD-97EC-BBA0-BDD9A9B7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41A3A-B7F0-7900-54E6-F5A46ADD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45" y="1546639"/>
            <a:ext cx="3657954" cy="51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6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85299"/>
            <a:ext cx="2917527" cy="24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06C27703-05F5-69A0-8F23-43F956443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67" y="6021288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telefono-imagen-animada-0183">
            <a:extLst>
              <a:ext uri="{FF2B5EF4-FFF2-40B4-BE49-F238E27FC236}">
                <a16:creationId xmlns:a16="http://schemas.microsoft.com/office/drawing/2014/main" id="{236DB992-30EB-07B1-D69D-13345E061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50" y="393305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069" y="857037"/>
            <a:ext cx="8704263" cy="436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mí.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398509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84E4FB2-E566-4ECD-8B73-DD818A32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7D5BD484-883F-4E09-9A89-E484CE6D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A1288243-284E-4413-95D6-F10D7334E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C6BA49F6-B1F7-4B8D-8679-93404532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2300" dirty="0">
              <a:latin typeface="Comic Sans MS" panose="030F0702030302020204" pitchFamily="66" charset="0"/>
            </a:endParaRP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SANTO (ERES SANTO)</a:t>
            </a:r>
            <a:endParaRPr lang="es-ES" altLang="es-ES" sz="4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42F1B050-F0BE-B923-9FF9-9578521E0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43007" y="1700808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846040C5-6179-C5F7-BA62-7792B3DE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1757" y="1806327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414713" y="4076700"/>
            <a:ext cx="29638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santo;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eres santo, bendito el que viene en tu nombre </a:t>
            </a:r>
            <a:r>
              <a:rPr lang="es-ES" altLang="es-ES" sz="2000" dirty="0">
                <a:latin typeface="Comic Sans MS" panose="030F0702030302020204" pitchFamily="66" charset="0"/>
              </a:rPr>
              <a:t>(en tu nombre)</a:t>
            </a:r>
          </a:p>
          <a:p>
            <a:pPr>
              <a:lnSpc>
                <a:spcPct val="150000"/>
              </a:lnSpc>
            </a:pPr>
            <a:r>
              <a:rPr lang="es-ES" altLang="es-ES" sz="2400" dirty="0" err="1">
                <a:latin typeface="Comic Sans MS" panose="030F0702030302020204" pitchFamily="66" charset="0"/>
              </a:rPr>
              <a:t>hoosannaaa</a:t>
            </a:r>
            <a:r>
              <a:rPr lang="es-ES" altLang="es-ES" sz="2400" dirty="0">
                <a:latin typeface="Comic Sans MS" panose="030F0702030302020204" pitchFamily="66" charset="0"/>
              </a:rPr>
              <a:t> ¡queremos </a:t>
            </a:r>
            <a:r>
              <a:rPr lang="es-ES" altLang="es-ES" sz="2400" dirty="0" err="1">
                <a:latin typeface="Comic Sans MS" panose="030F0702030302020204" pitchFamily="66" charset="0"/>
              </a:rPr>
              <a:t>cantaaar</a:t>
            </a:r>
            <a:r>
              <a:rPr lang="es-ES" altLang="es-ES" sz="2400" dirty="0">
                <a:latin typeface="Comic Sans MS" panose="030F0702030302020204" pitchFamily="66" charset="0"/>
              </a:rPr>
              <a:t>!...</a:t>
            </a:r>
          </a:p>
          <a:p>
            <a:pPr>
              <a:lnSpc>
                <a:spcPct val="150000"/>
              </a:lnSpc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…que eres santo, eres santo, los cielos te proclaman.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eres santo, la tierra entera llama… 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a su </a:t>
            </a:r>
            <a:r>
              <a:rPr lang="es-ES" altLang="es-ES" sz="2400" dirty="0" err="1">
                <a:latin typeface="Comic Sans MS" panose="030F0702030302020204" pitchFamily="66" charset="0"/>
              </a:rPr>
              <a:t>saaanto</a:t>
            </a:r>
            <a:r>
              <a:rPr lang="es-ES" altLang="es-ES" sz="2400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3E086985-732A-52D0-1BF9-A2207242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43007" y="2125291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E55B88A8-792B-9A9B-8589-0358C438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401757" y="2230810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0B19ACD0-DC12-4D3E-8D93-BAD973C3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196752"/>
            <a:ext cx="4248472" cy="331236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A2F81606-958E-4F90-8951-74BDAD47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01" y="260648"/>
            <a:ext cx="53282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D3E148-80C5-49BC-9497-0D2D2D8C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459432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A939E8F4-D60F-4E2C-A701-60A80DBD36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536" y="476672"/>
            <a:ext cx="54006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Éste es el Sacramento de nuestra fe</a:t>
            </a:r>
            <a:r>
              <a:rPr lang="es-ES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 proclamamos tu Resurrección.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  <p:pic>
        <p:nvPicPr>
          <p:cNvPr id="2" name="Picture 2" descr="Kamiano » Te reconocemos al partir el pan">
            <a:extLst>
              <a:ext uri="{FF2B5EF4-FFF2-40B4-BE49-F238E27FC236}">
                <a16:creationId xmlns:a16="http://schemas.microsoft.com/office/drawing/2014/main" id="{D59A4CD2-2DC6-DD99-6B36-796296125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3064679" cy="397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FC38E8-0BBE-4D8D-A4AE-7575282A7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2136415" y="1217961"/>
            <a:ext cx="5387913" cy="37952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2B4BD84E-AD29-487F-A965-37BE3F140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000">
                <a:srgbClr val="FF7676"/>
              </a:gs>
              <a:gs pos="88000">
                <a:srgbClr val="FF9595"/>
              </a:gs>
              <a:gs pos="100000">
                <a:srgbClr val="FF0000">
                  <a:lumMod val="83000"/>
                  <a:lumOff val="17000"/>
                </a:srgbClr>
              </a:gs>
              <a:gs pos="0">
                <a:srgbClr val="FF0000"/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b="1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4CADD64B-BDA5-41C8-B8C0-678ABD743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56C9B9F6-27CE-4CAA-95A0-3BB8E6ED7256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4E6E1B6-28BB-40F0-B7CE-D459BAA98F70}"/>
              </a:ext>
            </a:extLst>
          </p:cNvPr>
          <p:cNvSpPr txBox="1"/>
          <p:nvPr/>
        </p:nvSpPr>
        <p:spPr>
          <a:xfrm>
            <a:off x="10820493" y="108634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srgbClr val="FF0000">
                      <a:alpha val="40000"/>
                    </a:srgb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128 -0.01481 L -0.63715 0.0275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52395930-10EB-40FD-8E1C-6A62BA61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422B9360-1779-4F72-B348-32542A574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70C770A-F492-4BB5-A096-55D6DE0D9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66F404D4-3F0D-490E-BF61-AFCDDBB3FA80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6CA13D68-24D6-4DD2-9E3D-69E73FF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221CC509-FE9B-4116-B865-6A13B0A90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D4A8D7E0-0324-4B90-B8F2-5902AA93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FEF65B19-775D-4413-BC77-7E5E7992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C07E600F-6922-A6FC-9C9F-AEBE300F4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3D30BEE-BA0C-4C5E-8C3A-C7D3CA74E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526057"/>
            <a:ext cx="7416800" cy="5783263"/>
          </a:xfrm>
        </p:spPr>
        <p:txBody>
          <a:bodyPr rtlCol="0"/>
          <a:lstStyle/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  <a:endParaRPr lang="es-E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5BFC09C7-2559-435D-A748-3C4E105EE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A9FC4C5C-F351-46E0-BC70-D9B7BC3FB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42DAE7BF-D939-48C9-80D5-F8EEE37F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FF000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07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44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A319B688-9025-434F-89E8-FDE28F797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>
            <a:extLst>
              <a:ext uri="{FF2B5EF4-FFF2-40B4-BE49-F238E27FC236}">
                <a16:creationId xmlns:a16="http://schemas.microsoft.com/office/drawing/2014/main" id="{0101D003-49F7-B72E-BF9B-BB7860E52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26" y="6341257"/>
            <a:ext cx="1702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latin typeface="Comic Sans MS" panose="030F0702030302020204" pitchFamily="66" charset="0"/>
              </a:rPr>
              <a:t>san Juan 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0196C2-529C-61B9-E76C-BB10A60B9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826560"/>
            <a:ext cx="8496944" cy="1522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Como el Padre me ha enviado, así también os envío yo;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latin typeface="Comic Sans MS" pitchFamily="66" charset="0"/>
              </a:rPr>
              <a:t>recibid el Espíritu Santo.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41C0C42-AA51-2614-BB79-C2D00151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3"/>
            <a:ext cx="9099985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sz="4000" b="1" u="sng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DOMINGO DE PENTECOSTÈS</a:t>
            </a:r>
            <a:endParaRPr lang="es-ES" altLang="es-ES" sz="4000" b="1" u="sng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6" descr="Corazones en red » Último Domingo de Pascua: PENTECOSTÉS">
            <a:extLst>
              <a:ext uri="{FF2B5EF4-FFF2-40B4-BE49-F238E27FC236}">
                <a16:creationId xmlns:a16="http://schemas.microsoft.com/office/drawing/2014/main" id="{5EF80917-7F64-37D2-8114-C10285C6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0900"/>
            <a:ext cx="3997310" cy="407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strella-imagen-animada-0093">
            <a:extLst>
              <a:ext uri="{FF2B5EF4-FFF2-40B4-BE49-F238E27FC236}">
                <a16:creationId xmlns:a16="http://schemas.microsoft.com/office/drawing/2014/main" id="{E8F8C54C-63AD-97EC-BBA0-BDD9A9B73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A41A3A-B7F0-7900-54E6-F5A46ADD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45" y="1546639"/>
            <a:ext cx="3657954" cy="51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2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E7DC3597-653D-41F5-B955-F2ACC8CC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052736"/>
            <a:ext cx="8281987" cy="565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Bendigamos al Señor,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Dios de toda la creación,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habernos regalado su amor.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su bondad y su perdón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su gran fidelidad,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por los siglos de los siglos durarán.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7000"/>
              </a:lnSpc>
              <a:spcBef>
                <a:spcPts val="600"/>
              </a:spcBef>
              <a:buFontTx/>
              <a:buNone/>
            </a:pPr>
            <a:r>
              <a:rPr lang="es-ES" altLang="es-E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8A3D89AB-5389-484F-937F-C18B22F91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6331222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  <a:endParaRPr lang="es-ES" altLang="es-ES" sz="180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12E766-3A0D-4B3E-A58C-A56A8C847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1052513"/>
            <a:ext cx="2281238" cy="321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B819995-E1F8-433C-A783-9EDD0538A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9" y="260350"/>
            <a:ext cx="65519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BENDIGAMOS AL SEÑOR</a:t>
            </a:r>
            <a:endParaRPr lang="es-ES" altLang="es-ES" sz="36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contenido 2">
            <a:extLst>
              <a:ext uri="{FF2B5EF4-FFF2-40B4-BE49-F238E27FC236}">
                <a16:creationId xmlns:a16="http://schemas.microsoft.com/office/drawing/2014/main" id="{8571C19B-0E71-4CF0-8615-36A1ACAD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1125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Enviados con poder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en el nombre de Jesús,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sanar a los enfermos del dolor;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ciegos dar visión,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los pobres la verdad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a los presos y oprimidos libertad.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uadroTexto 1">
            <a:extLst>
              <a:ext uri="{FF2B5EF4-FFF2-40B4-BE49-F238E27FC236}">
                <a16:creationId xmlns:a16="http://schemas.microsoft.com/office/drawing/2014/main" id="{081EE7CE-AC45-459D-9154-636EB60A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661" y="632963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200712-9013-4D0D-A520-8D410A9D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contenido 2">
            <a:extLst>
              <a:ext uri="{FF2B5EF4-FFF2-40B4-BE49-F238E27FC236}">
                <a16:creationId xmlns:a16="http://schemas.microsoft.com/office/drawing/2014/main" id="{C45C705B-7C74-425C-BFFE-E942B282A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806450"/>
            <a:ext cx="7886700" cy="514283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 la fuerza de su amor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y de la resurrección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anunciamos llega ya la salvación.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Que ni el miedo ni el dolor,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ni la duda o la opresión,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borrarán la paz de nuestro corazón.</a:t>
            </a:r>
            <a:b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El Espíritu de Dios hoy está sobre mí,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y Él es quien me ha ungido para proclamar,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buena nueva a los más pobres,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Arial" panose="020B0604020202020204" pitchFamily="34" charset="0"/>
              </a:rPr>
              <a:t>la gracia de su salvación. (bis)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es-ES" altLang="es-ES" sz="24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uadroTexto 1">
            <a:extLst>
              <a:ext uri="{FF2B5EF4-FFF2-40B4-BE49-F238E27FC236}">
                <a16:creationId xmlns:a16="http://schemas.microsoft.com/office/drawing/2014/main" id="{0876DC2D-3978-447B-A9FB-321C8260A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8943" y="6312772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3/3</a:t>
            </a:r>
            <a:endParaRPr lang="es-ES" altLang="es-ES" sz="18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F9A8D2-5472-48F3-A18E-DF9C9607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177800"/>
            <a:ext cx="2308225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FBA2B744-FE31-A474-F056-2BF2EA7CC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 dirty="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</a:t>
            </a:r>
            <a:r>
              <a:rPr lang="es-ES" altLang="es-ES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</a:t>
            </a:r>
            <a:r>
              <a:rPr lang="es-ES" altLang="es-ES" sz="2400" b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laralara</a:t>
            </a: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CAB66504-5ED5-21C2-0C5A-E885B79F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1/2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C919604B-B211-9488-0A82-FD3F1D133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60350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CONMIGO PUEDES CONTAR</a:t>
            </a:r>
            <a:endParaRPr lang="es-ES" altLang="es-ES" sz="3600" b="1" u="sng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853A4-1B7C-9E1D-2053-D5EB6F41B1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B23081B9-3E17-A922-0E0C-E1640F96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FF0000"/>
                </a:solidFill>
                <a:ea typeface="+mj-ea"/>
                <a:cs typeface="+mj-cs"/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72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3FA10E2-20E3-85D0-DC5A-8BEF099C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63" y="1178358"/>
            <a:ext cx="7087004" cy="469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6C3E77E9-0CA8-4F61-92BE-CE02B106D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92" y="5300663"/>
            <a:ext cx="3673475" cy="584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188913"/>
            <a:ext cx="7488882" cy="796925"/>
          </a:xfrm>
        </p:spPr>
        <p:txBody>
          <a:bodyPr/>
          <a:lstStyle/>
          <a:p>
            <a:pPr algn="r"/>
            <a:r>
              <a:rPr lang="es-ES_tradnl" altLang="es-ES" sz="4400" b="1" u="sng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AVE MARÍA </a:t>
            </a:r>
            <a:endParaRPr lang="es-ES" altLang="es-ES" sz="4400" b="1" u="sng" dirty="0">
              <a:solidFill>
                <a:srgbClr val="FF0000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08050"/>
            <a:ext cx="8389938" cy="48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Tantas cosas en la vida nos ofrecen plenitud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nos son más que mentiras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que desgastan la inquietud.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Tú has llenado mi existencia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al quererme de verdad.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Yo quisiera, Madre buena,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amarte más.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pic>
        <p:nvPicPr>
          <p:cNvPr id="3074" name="Picture 2" descr="MARÍA, MADRE DE DIOS! - Parroquia Patriarca San José">
            <a:extLst>
              <a:ext uri="{FF2B5EF4-FFF2-40B4-BE49-F238E27FC236}">
                <a16:creationId xmlns:a16="http://schemas.microsoft.com/office/drawing/2014/main" id="{9E8FA66C-236D-0D11-EA91-A1ED673F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53" y="1484923"/>
            <a:ext cx="3454324" cy="51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strella-imagen-animada-0093">
            <a:extLst>
              <a:ext uri="{FF2B5EF4-FFF2-40B4-BE49-F238E27FC236}">
                <a16:creationId xmlns:a16="http://schemas.microsoft.com/office/drawing/2014/main" id="{F2EA5FF6-AB10-E30B-9EA6-379363790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3E6C5A42-6195-FDA0-C4B0-7A9EE99D2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11971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En silencio escuchabas la palabra de Jesús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la hacías pan de vida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meditando en tu interior.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La semilla que ha caído ya germina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ya está en flor.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Con el corazón en fiesta, cantaré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Ave María, Ave María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A8690411-43BC-C562-4FAF-6C33C8AC9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4" y="1698625"/>
            <a:ext cx="3311971" cy="497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C8191C8-6EB2-3E47-A246-994FFCE0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2924944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8324935D-11DA-10A1-D5CB-48D48107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59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que yo era muy niño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estado junto a mí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guiado de tu mano,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aprendí a decir que sí.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calor de la esperanza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nunca se enfrió mi fe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la noche más oscura fuiste luz.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F552408A-5EEC-955B-9D67-B15BB649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022276" cy="453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BF546873-3EA9-9A83-73E1-912BF8EE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D0FB1351-C80A-286F-9651-F0F19E2DE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91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223" y="332656"/>
            <a:ext cx="8389937" cy="559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dejes, Madre mía,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 conmigo al caminar.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compartir mi vida y crear fraternidad.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Muchas cosas en nosotros 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el fruto de tu amor.</a:t>
            </a:r>
            <a:endParaRPr lang="es-ES" sz="2600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s-ES" sz="26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plegaria más sencilla cantaré</a:t>
            </a:r>
          </a:p>
          <a:p>
            <a:pPr algn="just">
              <a:lnSpc>
                <a:spcPct val="150000"/>
              </a:lnSpc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 María, Ave María</a:t>
            </a:r>
            <a:endParaRPr lang="es-ES" sz="26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s-ES" sz="26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Ave María, Ave María</a:t>
            </a: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2" name="Picture 2" descr="MARÍA, MADRE DE DIOS! - Parroquia Patriarca San José">
            <a:extLst>
              <a:ext uri="{FF2B5EF4-FFF2-40B4-BE49-F238E27FC236}">
                <a16:creationId xmlns:a16="http://schemas.microsoft.com/office/drawing/2014/main" id="{8E3824D8-5B55-E7C3-8FA1-AD8E58FC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58909"/>
            <a:ext cx="2904975" cy="436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62BE5CD0-B4E8-2F1B-D2BA-0333F37D3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445707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estrella-imagen-animada-0093">
            <a:extLst>
              <a:ext uri="{FF2B5EF4-FFF2-40B4-BE49-F238E27FC236}">
                <a16:creationId xmlns:a16="http://schemas.microsoft.com/office/drawing/2014/main" id="{6E016C68-D299-D5CF-598C-30F47C7C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0124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68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93EFCBB-61BC-454B-8A6A-01099027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52964412-187A-42FB-A90D-763B62E3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F290B4C-A55C-4F84-8B4A-5AD1CEDC53FB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F9B4074E-AD8D-F76F-17F5-A104E1D1F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65405" y="333425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654B1A89-240B-FEED-D894-18297AC9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42246" y="3033618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3BB851EB-CC3F-94C4-22FF-B81955C0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14DDC317-362B-CA22-2FAF-DD86C4CF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A2FC2F0-5D34-16E5-297E-45CB23CC5D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8E0D5F1C-EBEC-02FC-7109-0C169E7FB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C9FCC2B-152F-313F-E63E-749C042B16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2C85844-7B4D-B12C-E78E-C818FA78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razones en red » Último Domingo de Pascua: PENTECOSTÉS">
            <a:extLst>
              <a:ext uri="{FF2B5EF4-FFF2-40B4-BE49-F238E27FC236}">
                <a16:creationId xmlns:a16="http://schemas.microsoft.com/office/drawing/2014/main" id="{1A5B1C01-C26E-0EBF-1BEC-C2E864A1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3" y="1556792"/>
            <a:ext cx="4499570" cy="45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DF7DABB-5664-C164-E207-E7515A7C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" y="116633"/>
            <a:ext cx="9099985" cy="72008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s-ES_tradnl" altLang="es-ES" sz="4000" b="1" u="sng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DOMINGO DE PENTECOSTÉS</a:t>
            </a:r>
            <a:endParaRPr lang="es-ES" altLang="es-ES" sz="4000" b="1" u="sng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Picture 6" descr="estrella-imagen-animada-0093">
            <a:extLst>
              <a:ext uri="{FF2B5EF4-FFF2-40B4-BE49-F238E27FC236}">
                <a16:creationId xmlns:a16="http://schemas.microsoft.com/office/drawing/2014/main" id="{D8064892-08F4-9E3F-4958-AEAECEFC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1128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3FEDF46-022F-4E0E-28E3-87C4186F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31" y="1008111"/>
            <a:ext cx="4037168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2E785F1D-0971-452F-978F-56DE544F5A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620713"/>
            <a:ext cx="4349750" cy="55197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 Dios en el cielo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y en la tierra paz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 los hombres que ama el Señor.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1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Por tu inmensa Gloria te alabamos,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te bendecimos, te adoramos,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te glorificamos, te damos gracias.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s-ES" altLang="es-ES" sz="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Señor, Hijo único, Jesucristo,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Señor Dios, Cordero de Dios, Hijo del Padre</a:t>
            </a:r>
            <a:r>
              <a:rPr lang="es-ES" altLang="es-ES" sz="2000" dirty="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s-ES_tradnl" altLang="es-ES" sz="2000" dirty="0">
              <a:latin typeface="Comic Sans MS" panose="030F0702030302020204" pitchFamily="66" charset="0"/>
            </a:endParaRPr>
          </a:p>
        </p:txBody>
      </p:sp>
      <p:sp>
        <p:nvSpPr>
          <p:cNvPr id="9219" name="1 CuadroTexto">
            <a:extLst>
              <a:ext uri="{FF2B5EF4-FFF2-40B4-BE49-F238E27FC236}">
                <a16:creationId xmlns:a16="http://schemas.microsoft.com/office/drawing/2014/main" id="{4C58E8DE-C733-4907-97F9-50B1DB1B6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0"/>
            <a:ext cx="4895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2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2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1F786BC-D49A-49FC-A01A-E4180A44BFAC}"/>
              </a:ext>
            </a:extLst>
          </p:cNvPr>
          <p:cNvSpPr txBox="1">
            <a:spLocks/>
          </p:cNvSpPr>
          <p:nvPr/>
        </p:nvSpPr>
        <p:spPr bwMode="auto">
          <a:xfrm>
            <a:off x="4932363" y="549275"/>
            <a:ext cx="4176712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Porque sólo Tú eres santo,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dirty="0">
                <a:latin typeface="Comic Sans MS" panose="030F0702030302020204" pitchFamily="66" charset="0"/>
              </a:rPr>
              <a:t>con el Espíritu </a:t>
            </a:r>
            <a:r>
              <a:rPr lang="es-ES" altLang="es-ES" sz="2000">
                <a:latin typeface="Comic Sans MS" panose="030F0702030302020204" pitchFamily="66" charset="0"/>
              </a:rPr>
              <a:t>Santo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>
                <a:latin typeface="Comic Sans MS" panose="030F0702030302020204" pitchFamily="66" charset="0"/>
              </a:rPr>
              <a:t>en </a:t>
            </a:r>
            <a:r>
              <a:rPr lang="es-ES" altLang="es-ES" sz="2000" dirty="0">
                <a:latin typeface="Comic Sans MS" panose="030F0702030302020204" pitchFamily="66" charset="0"/>
              </a:rPr>
              <a:t>la gloria de Dios Padre.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000" b="1" dirty="0">
                <a:latin typeface="Comic Sans MS" panose="030F0702030302020204" pitchFamily="66" charset="0"/>
              </a:rPr>
              <a:t>Amén.</a:t>
            </a:r>
            <a:endParaRPr lang="es-ES_tradnl" altLang="es-ES" sz="2000" b="1" dirty="0">
              <a:latin typeface="Comic Sans MS" panose="030F0702030302020204" pitchFamily="66" charset="0"/>
            </a:endParaRPr>
          </a:p>
        </p:txBody>
      </p:sp>
      <p:pic>
        <p:nvPicPr>
          <p:cNvPr id="9221" name="Picture 2" descr="Dibujos de Fano en color · Diócesis de Málaga : Portal de la Iglesia  Católica de Málaga">
            <a:extLst>
              <a:ext uri="{FF2B5EF4-FFF2-40B4-BE49-F238E27FC236}">
                <a16:creationId xmlns:a16="http://schemas.microsoft.com/office/drawing/2014/main" id="{FE4C3480-820F-47B0-B141-ADEED2C5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198938"/>
            <a:ext cx="32734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0678275-AC18-30D2-8AE5-4A7F7E52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88640"/>
            <a:ext cx="8229600" cy="871538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F976FCF-9798-D40C-8402-3578CA145D2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3212" y="908720"/>
            <a:ext cx="8840787" cy="493077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solidFill>
                  <a:srgbClr val="FF0000"/>
                </a:solidFill>
                <a:latin typeface="Comic Sans MS" pitchFamily="66" charset="0"/>
              </a:rPr>
              <a:t>PRIMERA LECTURA:</a:t>
            </a:r>
            <a:r>
              <a:rPr lang="es-ES_tradnl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_tradnl" sz="3000" b="1" dirty="0">
                <a:solidFill>
                  <a:schemeClr val="tx1"/>
                </a:solidFill>
                <a:latin typeface="Comic Sans MS" pitchFamily="66" charset="0"/>
              </a:rPr>
              <a:t>Libro de Hechos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000" b="1" dirty="0">
                <a:solidFill>
                  <a:schemeClr val="tx1"/>
                </a:solidFill>
                <a:latin typeface="Comic Sans MS" pitchFamily="66" charset="0"/>
              </a:rPr>
              <a:t>                          de los Apóstoles</a:t>
            </a:r>
            <a:r>
              <a:rPr lang="es-ES_tradnl" sz="3000" b="1" dirty="0">
                <a:latin typeface="Comic Sans MS" pitchFamily="66" charset="0"/>
              </a:rPr>
              <a:t>.</a:t>
            </a:r>
            <a:endParaRPr lang="es-ES_tradnl" sz="30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solidFill>
                  <a:srgbClr val="FF0000"/>
                </a:solidFill>
                <a:latin typeface="Comic Sans MS" pitchFamily="66" charset="0"/>
              </a:rPr>
              <a:t>SALMO:</a:t>
            </a:r>
            <a:r>
              <a:rPr lang="es-ES_tradnl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Envía tu Espíritu, Señor,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					y repuebla la faz de la tierra.</a:t>
            </a:r>
            <a:endParaRPr lang="es-ES_tradnl" sz="30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3200" b="1" u="sng" dirty="0">
                <a:solidFill>
                  <a:srgbClr val="FF0000"/>
                </a:solidFill>
                <a:latin typeface="Comic Sans MS" pitchFamily="66" charset="0"/>
              </a:rPr>
              <a:t>SEGUNDA LECTURA: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000" b="1" dirty="0">
                <a:solidFill>
                  <a:schemeClr val="tx1"/>
                </a:solidFill>
                <a:latin typeface="Comic Sans MS" pitchFamily="66" charset="0"/>
              </a:rPr>
              <a:t>san Pablo a los corintios</a:t>
            </a:r>
            <a:endParaRPr lang="es-ES_tradnl" sz="3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5E9558E-6311-0EC3-F3E9-A8A587A7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1811"/>
            <a:ext cx="3779466" cy="263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57" y="782303"/>
            <a:ext cx="8303307" cy="327717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Ven Espíritu, ven Espíritu, Santo Espíritu.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Ven Espíritu, ven Espíritu, Santo Espíritu.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Espíritu de Dios.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VEN ESPÍRITU</a:t>
            </a:r>
          </a:p>
        </p:txBody>
      </p:sp>
      <p:pic>
        <p:nvPicPr>
          <p:cNvPr id="1028" name="Picture 4" descr="Kamiano » El Espíritu Santo lo inunda todo">
            <a:extLst>
              <a:ext uri="{FF2B5EF4-FFF2-40B4-BE49-F238E27FC236}">
                <a16:creationId xmlns:a16="http://schemas.microsoft.com/office/drawing/2014/main" id="{B219118F-9371-6085-4D59-E94D0A97A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/>
        </p:blipFill>
        <p:spPr bwMode="auto">
          <a:xfrm>
            <a:off x="3666856" y="2708920"/>
            <a:ext cx="52310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927456A3-7E7C-4E6F-B9F2-410C27D68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059" y="899068"/>
            <a:ext cx="6984776" cy="327717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Junto a Ti, Jesús, rezaré,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tu palabra quiero vivir.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Tú me haces sencillo, Señor,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en tus manos me dejaré.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aleluya,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aleluya, a-le-</a:t>
            </a:r>
            <a:r>
              <a:rPr lang="es-ES" altLang="es-ES" sz="3200" b="1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b="1" dirty="0">
                <a:latin typeface="Comic Sans MS" panose="030F0702030302020204" pitchFamily="66" charset="0"/>
              </a:rPr>
              <a:t>-ya  (bis)</a:t>
            </a: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F70F3E03-0E96-4DC7-A153-01D4810B2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53AAEC1A-6B2A-4B5C-BDED-56A4577C0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2344293" y="4320347"/>
            <a:ext cx="4640362" cy="253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fuegos artificiales">
            <a:extLst>
              <a:ext uri="{FF2B5EF4-FFF2-40B4-BE49-F238E27FC236}">
                <a16:creationId xmlns:a16="http://schemas.microsoft.com/office/drawing/2014/main" id="{411106D3-A160-4A6F-3CEC-E41AA091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uegos artificiales">
            <a:extLst>
              <a:ext uri="{FF2B5EF4-FFF2-40B4-BE49-F238E27FC236}">
                <a16:creationId xmlns:a16="http://schemas.microsoft.com/office/drawing/2014/main" id="{3A44C84C-B6B0-AE96-551E-2C951AC3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411"/>
            <a:ext cx="1453525" cy="14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939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9600</TotalTime>
  <Words>1656</Words>
  <Application>Microsoft Office PowerPoint</Application>
  <PresentationFormat>Presentación en pantalla (4:3)</PresentationFormat>
  <Paragraphs>288</Paragraphs>
  <Slides>36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DOMINGO DE PENTECOSTÉS</vt:lpstr>
      <vt:lpstr>Presentación de PowerPoint</vt:lpstr>
      <vt:lpstr>LITURGIA DE LA PALABRA</vt:lpstr>
      <vt:lpstr>Presentación de PowerPoint</vt:lpstr>
      <vt:lpstr>Presentación de PowerPoint</vt:lpstr>
      <vt:lpstr>DOMINGO DE PENTECOSTES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DOMINGO DE PENTECOSTÈS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AVE MARÍA 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(Gasindur)</cp:lastModifiedBy>
  <cp:revision>867</cp:revision>
  <dcterms:created xsi:type="dcterms:W3CDTF">2008-10-09T14:11:57Z</dcterms:created>
  <dcterms:modified xsi:type="dcterms:W3CDTF">2024-05-17T06:27:41Z</dcterms:modified>
</cp:coreProperties>
</file>